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diagrams/colors8.xml" ContentType="application/vnd.openxmlformats-officedocument.drawingml.diagramColors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diagrams/drawing7.xml" ContentType="application/vnd.ms-office.drawingml.diagramDrawing+xml"/>
  <Default Extension="xlsx" ContentType="application/vnd.openxmlformats-officedocument.spreadsheetml.sheet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charts/chart8.xml" ContentType="application/vnd.openxmlformats-officedocument.drawingml.chart+xml"/>
  <Override PartName="/ppt/diagrams/colors9.xml" ContentType="application/vnd.openxmlformats-officedocument.drawingml.diagramColors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20.xml" ContentType="application/vnd.openxmlformats-officedocument.presentationml.notesSlide+xml"/>
  <Override PartName="/ppt/diagrams/colors7.xml" ContentType="application/vnd.openxmlformats-officedocument.drawingml.diagramColors+xml"/>
  <Override PartName="/ppt/charts/chart6.xml" ContentType="application/vnd.openxmlformats-officedocument.drawingml.chart+xml"/>
  <Override PartName="/ppt/diagrams/drawing8.xml" ContentType="application/vnd.ms-office.drawingml.diagramDrawing+xml"/>
  <Override PartName="/ppt/charts/chart10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charts/chart4.xml" ContentType="application/vnd.openxmlformats-officedocument.drawingml.chart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notesSlides/notesSlide25.xml" ContentType="application/vnd.openxmlformats-officedocument.presentationml.notesSlide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notesSlides/notesSlide32.xml" ContentType="application/vnd.openxmlformats-officedocument.presentationml.notesSlide+xml"/>
  <Override PartName="/ppt/charts/chart11.xml" ContentType="application/vnd.openxmlformats-officedocument.drawingml.char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12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60" r:id="rId1"/>
  </p:sldMasterIdLst>
  <p:notesMasterIdLst>
    <p:notesMasterId r:id="rId40"/>
  </p:notesMasterIdLst>
  <p:handoutMasterIdLst>
    <p:handoutMasterId r:id="rId41"/>
  </p:handoutMasterIdLst>
  <p:sldIdLst>
    <p:sldId id="331" r:id="rId2"/>
    <p:sldId id="537" r:id="rId3"/>
    <p:sldId id="538" r:id="rId4"/>
    <p:sldId id="540" r:id="rId5"/>
    <p:sldId id="542" r:id="rId6"/>
    <p:sldId id="543" r:id="rId7"/>
    <p:sldId id="558" r:id="rId8"/>
    <p:sldId id="544" r:id="rId9"/>
    <p:sldId id="545" r:id="rId10"/>
    <p:sldId id="546" r:id="rId11"/>
    <p:sldId id="547" r:id="rId12"/>
    <p:sldId id="548" r:id="rId13"/>
    <p:sldId id="549" r:id="rId14"/>
    <p:sldId id="550" r:id="rId15"/>
    <p:sldId id="551" r:id="rId16"/>
    <p:sldId id="552" r:id="rId17"/>
    <p:sldId id="553" r:id="rId18"/>
    <p:sldId id="554" r:id="rId19"/>
    <p:sldId id="442" r:id="rId20"/>
    <p:sldId id="564" r:id="rId21"/>
    <p:sldId id="565" r:id="rId22"/>
    <p:sldId id="567" r:id="rId23"/>
    <p:sldId id="568" r:id="rId24"/>
    <p:sldId id="569" r:id="rId25"/>
    <p:sldId id="555" r:id="rId26"/>
    <p:sldId id="556" r:id="rId27"/>
    <p:sldId id="557" r:id="rId28"/>
    <p:sldId id="559" r:id="rId29"/>
    <p:sldId id="562" r:id="rId30"/>
    <p:sldId id="563" r:id="rId31"/>
    <p:sldId id="561" r:id="rId32"/>
    <p:sldId id="570" r:id="rId33"/>
    <p:sldId id="560" r:id="rId34"/>
    <p:sldId id="528" r:id="rId35"/>
    <p:sldId id="530" r:id="rId36"/>
    <p:sldId id="571" r:id="rId37"/>
    <p:sldId id="525" r:id="rId38"/>
    <p:sldId id="526" r:id="rId39"/>
  </p:sldIdLst>
  <p:sldSz cx="9144000" cy="5143500" type="screen16x9"/>
  <p:notesSz cx="6858000" cy="9144000"/>
  <p:embeddedFontLst>
    <p:embeddedFont>
      <p:font typeface="PT Sans" charset="0"/>
      <p:regular r:id="rId42"/>
      <p:bold r:id="rId43"/>
      <p:italic r:id="rId44"/>
      <p:boldItalic r:id="rId45"/>
    </p:embeddedFont>
    <p:embeddedFont>
      <p:font typeface="Calibri" pitchFamily="34" charset="0"/>
      <p:regular r:id="rId46"/>
      <p:bold r:id="rId47"/>
      <p:italic r:id="rId48"/>
      <p:bold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62A6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15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C900952-C700-40D4-B534-91A0DA5B525D}">
  <a:tblStyle styleId="{3C900952-C700-40D4-B534-91A0DA5B525D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426" autoAdjust="0"/>
    <p:restoredTop sz="94624" autoAdjust="0"/>
  </p:normalViewPr>
  <p:slideViewPr>
    <p:cSldViewPr>
      <p:cViewPr>
        <p:scale>
          <a:sx n="77" d="100"/>
          <a:sy n="77" d="100"/>
        </p:scale>
        <p:origin x="-1308" y="-3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3222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2;&#1086;&#1080;%20&#1076;&#1086;&#1082;&#1091;&#1084;&#1077;&#1085;&#1090;&#1099;\&#1056;&#1077;&#1079;&#1091;&#1083;&#1100;&#1090;&#1072;&#1090;&#1099;\&#1056;&#1077;&#1079;&#1091;&#1083;&#1100;&#1090;&#1072;&#1090;&#1099;\&#1088;&#1077;&#1081;&#1090;&#1080;&#1085;&#1075;%20&#1088;&#1077;&#1079;&#1091;&#1083;&#1100;&#1090;&#1072;&#1090;&#1086;&#1074;%20&#1045;&#1043;&#1069;%202019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2;&#1086;&#1080;%20&#1076;&#1086;&#1082;&#1091;&#1084;&#1077;&#1085;&#1090;&#1099;\&#1056;&#1077;&#1079;&#1091;&#1083;&#1100;&#1090;&#1072;&#1090;&#1099;\&#1056;&#1077;&#1079;&#1091;&#1083;&#1100;&#1090;&#1072;&#1090;&#1099;\&#1088;&#1077;&#1081;&#1090;&#1080;&#1085;&#1075;%20&#1088;&#1077;&#1079;&#1091;&#1083;&#1100;&#1090;&#1072;&#1090;&#1086;&#1074;%20&#1045;&#1043;&#1069;%20201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2;&#1086;&#1080;%20&#1076;&#1086;&#1082;&#1091;&#1084;&#1077;&#1085;&#1090;&#1099;\&#1056;&#1077;&#1079;&#1091;&#1083;&#1100;&#1090;&#1072;&#1090;&#1099;\&#1056;&#1077;&#1079;&#1091;&#1083;&#1100;&#1090;&#1072;&#1090;&#1099;\&#1088;&#1077;&#1081;&#1090;&#1080;&#1085;&#1075;%20&#1088;&#1077;&#1079;&#1091;&#1083;&#1100;&#1090;&#1072;&#1090;&#1086;&#1074;%20&#1045;&#1043;&#1069;%202019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view3D>
      <c:perspective val="30"/>
    </c:view3D>
    <c:plotArea>
      <c:layout/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 русский язык'!$B$4:$B$16</c:f>
              <c:strCache>
                <c:ptCount val="13"/>
                <c:pt idx="0">
                  <c:v>МБОУ "Потанинская СОШ"</c:v>
                </c:pt>
                <c:pt idx="1">
                  <c:v>МБОУ "Киретская СОШ"</c:v>
                </c:pt>
                <c:pt idx="2">
                  <c:v>МБОУ "Буйская СОШ"</c:v>
                </c:pt>
                <c:pt idx="3">
                  <c:v>МБОУ "Новосретенская СОШ"</c:v>
                </c:pt>
                <c:pt idx="4">
                  <c:v>МБОУ Окино-Ключевская СОШ</c:v>
                </c:pt>
                <c:pt idx="5">
                  <c:v>район</c:v>
                </c:pt>
                <c:pt idx="6">
                  <c:v>МБОУ "Бичурская СОШ №2"</c:v>
                </c:pt>
                <c:pt idx="7">
                  <c:v>МБОУ "Шибертуйская СОШ"</c:v>
                </c:pt>
                <c:pt idx="8">
                  <c:v>МБОУ "Бичурская СОШ №1"</c:v>
                </c:pt>
                <c:pt idx="9">
                  <c:v>МБОУ "Мало-Куналейская СОШ"</c:v>
                </c:pt>
                <c:pt idx="10">
                  <c:v>МБОУ "Бичурская СОШ №5"</c:v>
                </c:pt>
                <c:pt idx="11">
                  <c:v>МБОУ "Еланская СОШ"</c:v>
                </c:pt>
                <c:pt idx="12">
                  <c:v>РБ</c:v>
                </c:pt>
              </c:strCache>
            </c:strRef>
          </c:cat>
          <c:val>
            <c:numRef>
              <c:f>' русский язык'!$C$4:$C$16</c:f>
              <c:numCache>
                <c:formatCode>0</c:formatCode>
                <c:ptCount val="13"/>
                <c:pt idx="0">
                  <c:v>40</c:v>
                </c:pt>
                <c:pt idx="1">
                  <c:v>49</c:v>
                </c:pt>
                <c:pt idx="2">
                  <c:v>54</c:v>
                </c:pt>
                <c:pt idx="3">
                  <c:v>59</c:v>
                </c:pt>
                <c:pt idx="4">
                  <c:v>60</c:v>
                </c:pt>
                <c:pt idx="5">
                  <c:v>61</c:v>
                </c:pt>
                <c:pt idx="6">
                  <c:v>61</c:v>
                </c:pt>
                <c:pt idx="7">
                  <c:v>62</c:v>
                </c:pt>
                <c:pt idx="8">
                  <c:v>64</c:v>
                </c:pt>
                <c:pt idx="9">
                  <c:v>66</c:v>
                </c:pt>
                <c:pt idx="10">
                  <c:v>76</c:v>
                </c:pt>
                <c:pt idx="11">
                  <c:v>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A6-46A5-9E94-3230E3D0F0D2}"/>
            </c:ext>
          </c:extLst>
        </c:ser>
        <c:shape val="cylinder"/>
        <c:axId val="94852608"/>
        <c:axId val="94945664"/>
        <c:axId val="0"/>
      </c:bar3DChart>
      <c:catAx>
        <c:axId val="94852608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94945664"/>
        <c:crosses val="autoZero"/>
        <c:auto val="1"/>
        <c:lblAlgn val="ctr"/>
        <c:lblOffset val="100"/>
      </c:catAx>
      <c:valAx>
        <c:axId val="94945664"/>
        <c:scaling>
          <c:orientation val="minMax"/>
        </c:scaling>
        <c:axPos val="b"/>
        <c:numFmt formatCode="0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9485260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view3D>
      <c:rAngAx val="1"/>
    </c:view3D>
    <c:plotArea>
      <c:layout>
        <c:manualLayout>
          <c:layoutTarget val="inner"/>
          <c:xMode val="edge"/>
          <c:yMode val="edge"/>
          <c:x val="0.51006088454208642"/>
          <c:y val="5.1837990971720246E-2"/>
          <c:w val="0.44875951348263771"/>
          <c:h val="0.85912745334390095"/>
        </c:manualLayout>
      </c:layout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'математика базовая '!$B$4:$B$15</c:f>
              <c:strCache>
                <c:ptCount val="12"/>
                <c:pt idx="0">
                  <c:v>МБОУ "Новосретенская СОШ"</c:v>
                </c:pt>
                <c:pt idx="1">
                  <c:v>МБОУ "Бичурская СОШ №2"</c:v>
                </c:pt>
                <c:pt idx="2">
                  <c:v>район</c:v>
                </c:pt>
                <c:pt idx="3">
                  <c:v>МБОУ "Киретская СОШ"</c:v>
                </c:pt>
                <c:pt idx="4">
                  <c:v>МБОУ "Буйская СОШ"</c:v>
                </c:pt>
                <c:pt idx="5">
                  <c:v>МБОУ Окино-Ключевская СОШ</c:v>
                </c:pt>
                <c:pt idx="6">
                  <c:v>МБОУ "Мало-Куналейская СОШ"</c:v>
                </c:pt>
                <c:pt idx="7">
                  <c:v>МБОУ "Бичурская СОШ №1"</c:v>
                </c:pt>
                <c:pt idx="8">
                  <c:v>МБОУ "Шибертуйская СОШ"</c:v>
                </c:pt>
                <c:pt idx="9">
                  <c:v>МБОУ "Потанинская СОШ"</c:v>
                </c:pt>
                <c:pt idx="10">
                  <c:v>МБОУ "Еланская СОШ"</c:v>
                </c:pt>
                <c:pt idx="11">
                  <c:v>РБ</c:v>
                </c:pt>
              </c:strCache>
            </c:strRef>
          </c:cat>
          <c:val>
            <c:numRef>
              <c:f>'математика базовая '!$C$4:$C$15</c:f>
              <c:numCache>
                <c:formatCode>0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4</c:v>
                </c:pt>
                <c:pt idx="9">
                  <c:v>4</c:v>
                </c:pt>
                <c:pt idx="1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C53-4EE2-875C-F0BE8A37CA2A}"/>
            </c:ext>
          </c:extLst>
        </c:ser>
        <c:dLbls>
          <c:showVal val="1"/>
        </c:dLbls>
        <c:shape val="cylinder"/>
        <c:axId val="96633984"/>
        <c:axId val="96635520"/>
        <c:axId val="0"/>
      </c:bar3DChart>
      <c:catAx>
        <c:axId val="96633984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96635520"/>
        <c:crosses val="autoZero"/>
        <c:auto val="1"/>
        <c:lblAlgn val="ctr"/>
        <c:lblOffset val="100"/>
      </c:catAx>
      <c:valAx>
        <c:axId val="96635520"/>
        <c:scaling>
          <c:orientation val="minMax"/>
        </c:scaling>
        <c:axPos val="b"/>
        <c:numFmt formatCode="0" sourceLinked="1"/>
        <c:tickLblPos val="nextTo"/>
        <c:crossAx val="96633984"/>
        <c:crossesAt val="1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'математика профильная'!$B$4:$B$11</c:f>
              <c:strCache>
                <c:ptCount val="8"/>
                <c:pt idx="0">
                  <c:v>МБОУ "Буйская СОШ"</c:v>
                </c:pt>
                <c:pt idx="1">
                  <c:v>МБОУ "Бичурская СОШ №1"</c:v>
                </c:pt>
                <c:pt idx="2">
                  <c:v>МБОУ Окино-Ключевская СОШ</c:v>
                </c:pt>
                <c:pt idx="3">
                  <c:v>район</c:v>
                </c:pt>
                <c:pt idx="4">
                  <c:v>МБОУ "Бичурская СОШ №5"</c:v>
                </c:pt>
                <c:pt idx="5">
                  <c:v>МБОУ "Бичурская СОШ №2"</c:v>
                </c:pt>
                <c:pt idx="6">
                  <c:v>МБОУ "Мало-Куналейская СОШ"</c:v>
                </c:pt>
                <c:pt idx="7">
                  <c:v>РБ</c:v>
                </c:pt>
              </c:strCache>
            </c:strRef>
          </c:cat>
          <c:val>
            <c:numRef>
              <c:f>'математика профильная'!$C$4:$C$11</c:f>
              <c:numCache>
                <c:formatCode>#,##0</c:formatCode>
                <c:ptCount val="8"/>
                <c:pt idx="0">
                  <c:v>33</c:v>
                </c:pt>
                <c:pt idx="1">
                  <c:v>42</c:v>
                </c:pt>
                <c:pt idx="2">
                  <c:v>43</c:v>
                </c:pt>
                <c:pt idx="3">
                  <c:v>45</c:v>
                </c:pt>
                <c:pt idx="4">
                  <c:v>45</c:v>
                </c:pt>
                <c:pt idx="5">
                  <c:v>47</c:v>
                </c:pt>
                <c:pt idx="6">
                  <c:v>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C73-4C5B-9FBD-9BB1F4E5B1EE}"/>
            </c:ext>
          </c:extLst>
        </c:ser>
        <c:shape val="cylinder"/>
        <c:axId val="96750976"/>
        <c:axId val="96756864"/>
        <c:axId val="0"/>
      </c:bar3DChart>
      <c:catAx>
        <c:axId val="96750976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96756864"/>
        <c:crosses val="autoZero"/>
        <c:auto val="1"/>
        <c:lblAlgn val="ctr"/>
        <c:lblOffset val="100"/>
      </c:catAx>
      <c:valAx>
        <c:axId val="96756864"/>
        <c:scaling>
          <c:orientation val="minMax"/>
        </c:scaling>
        <c:axPos val="b"/>
        <c:majorGridlines/>
        <c:numFmt formatCode="#,##0" sourceLinked="1"/>
        <c:tickLblPos val="nextTo"/>
        <c:crossAx val="96750976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5935856060402284"/>
          <c:y val="0.11995917654167662"/>
        </c:manualLayout>
      </c:layout>
    </c:title>
    <c:view3D>
      <c:rAngAx val="1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4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русский язык</c:v>
                </c:pt>
                <c:pt idx="1">
                  <c:v>математика</c:v>
                </c:pt>
                <c:pt idx="2">
                  <c:v>окружающий мир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316</c:v>
                </c:pt>
                <c:pt idx="1">
                  <c:v>95</c:v>
                </c:pt>
                <c:pt idx="2">
                  <c:v>314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4254718104929953"/>
          <c:y val="0.31368103918025303"/>
          <c:w val="0.35745281895070041"/>
          <c:h val="0.5480987279640218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24559242390530772"/>
          <c:y val="0.10312499999999999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5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русский язык</c:v>
                </c:pt>
                <c:pt idx="1">
                  <c:v>математика</c:v>
                </c:pt>
                <c:pt idx="2">
                  <c:v>биология</c:v>
                </c:pt>
                <c:pt idx="3">
                  <c:v>история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295</c:v>
                </c:pt>
                <c:pt idx="1">
                  <c:v>292</c:v>
                </c:pt>
                <c:pt idx="2">
                  <c:v>297</c:v>
                </c:pt>
                <c:pt idx="3">
                  <c:v>297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630974325424113"/>
          <c:y val="0.30531053149606308"/>
          <c:w val="0.38497693743022432"/>
          <c:h val="0.5727224409448821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5935856060402284"/>
          <c:y val="0.11995917654167662"/>
        </c:manualLayout>
      </c:layout>
    </c:title>
    <c:view3D>
      <c:rAngAx val="1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6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русский язык</c:v>
                </c:pt>
                <c:pt idx="1">
                  <c:v>математика</c:v>
                </c:pt>
                <c:pt idx="2">
                  <c:v>биология</c:v>
                </c:pt>
                <c:pt idx="3">
                  <c:v>история</c:v>
                </c:pt>
                <c:pt idx="4">
                  <c:v>география </c:v>
                </c:pt>
                <c:pt idx="5">
                  <c:v>обшествознание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250</c:v>
                </c:pt>
                <c:pt idx="1">
                  <c:v>250</c:v>
                </c:pt>
                <c:pt idx="2">
                  <c:v>251</c:v>
                </c:pt>
                <c:pt idx="3">
                  <c:v>250</c:v>
                </c:pt>
                <c:pt idx="4">
                  <c:v>254</c:v>
                </c:pt>
                <c:pt idx="5">
                  <c:v>246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4995458349016577"/>
          <c:y val="0.36236231968895277"/>
          <c:w val="0.35004541650983456"/>
          <c:h val="0.6369869783249216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22999799114236233"/>
          <c:y val="1.8749999999999999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7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Лист1!$A$2:$A$9</c:f>
              <c:strCache>
                <c:ptCount val="8"/>
                <c:pt idx="0">
                  <c:v>русский язык</c:v>
                </c:pt>
                <c:pt idx="1">
                  <c:v>математика</c:v>
                </c:pt>
                <c:pt idx="2">
                  <c:v>биология</c:v>
                </c:pt>
                <c:pt idx="3">
                  <c:v>история </c:v>
                </c:pt>
                <c:pt idx="4">
                  <c:v>география</c:v>
                </c:pt>
                <c:pt idx="5">
                  <c:v>обществознание</c:v>
                </c:pt>
                <c:pt idx="6">
                  <c:v>английский язык</c:v>
                </c:pt>
                <c:pt idx="7">
                  <c:v>физика 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128</c:v>
                </c:pt>
                <c:pt idx="1">
                  <c:v>125</c:v>
                </c:pt>
                <c:pt idx="2">
                  <c:v>101</c:v>
                </c:pt>
                <c:pt idx="3">
                  <c:v>43</c:v>
                </c:pt>
                <c:pt idx="4">
                  <c:v>125</c:v>
                </c:pt>
                <c:pt idx="5">
                  <c:v>104</c:v>
                </c:pt>
                <c:pt idx="6">
                  <c:v>8</c:v>
                </c:pt>
                <c:pt idx="7">
                  <c:v>79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630974325424091"/>
          <c:y val="0.22718553149606299"/>
          <c:w val="0.38497693743022443"/>
          <c:h val="0.75709744094488218"/>
        </c:manualLayout>
      </c:layout>
      <c:txPr>
        <a:bodyPr/>
        <a:lstStyle/>
        <a:p>
          <a:pPr>
            <a:defRPr sz="15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5935856060402284"/>
          <c:y val="0.11995917654167662"/>
        </c:manualLayout>
      </c:layout>
    </c:title>
    <c:view3D>
      <c:rAngAx val="1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10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</c:f>
              <c:strCache>
                <c:ptCount val="1"/>
                <c:pt idx="0">
                  <c:v>география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4174167923469574"/>
          <c:y val="0.27634113003478328"/>
          <c:w val="0.45825832076530471"/>
          <c:h val="0.63698697832492168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22999799114236247"/>
          <c:y val="1.8749999999999999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11 класс, кол-во участников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биология</c:v>
                </c:pt>
                <c:pt idx="1">
                  <c:v>история </c:v>
                </c:pt>
                <c:pt idx="2">
                  <c:v>география</c:v>
                </c:pt>
                <c:pt idx="3">
                  <c:v>английский язык (письменно)</c:v>
                </c:pt>
                <c:pt idx="4">
                  <c:v>физика </c:v>
                </c:pt>
                <c:pt idx="5">
                  <c:v>химия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15</c:v>
                </c:pt>
                <c:pt idx="1">
                  <c:v>8</c:v>
                </c:pt>
                <c:pt idx="2">
                  <c:v>16</c:v>
                </c:pt>
                <c:pt idx="3">
                  <c:v>30</c:v>
                </c:pt>
                <c:pt idx="4">
                  <c:v>14</c:v>
                </c:pt>
                <c:pt idx="5">
                  <c:v>21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630974325424069"/>
          <c:y val="0.24593553149606309"/>
          <c:w val="0.38497693743022465"/>
          <c:h val="0.73834744094488214"/>
        </c:manualLayout>
      </c:layout>
      <c:txPr>
        <a:bodyPr/>
        <a:lstStyle/>
        <a:p>
          <a:pPr>
            <a:defRPr sz="15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результативность участия 2017-2018 г</c:v>
                </c:pt>
              </c:strCache>
            </c:strRef>
          </c:tx>
          <c:dLbls>
            <c:showVal val="1"/>
          </c:dLbls>
          <c:cat>
            <c:strRef>
              <c:f>Лист1!$A$2:$A$18</c:f>
              <c:strCache>
                <c:ptCount val="17"/>
                <c:pt idx="0">
                  <c:v>МБОУ Бичурская СОШ №1</c:v>
                </c:pt>
                <c:pt idx="1">
                  <c:v>МБОУ Бичурская СОШ №2</c:v>
                </c:pt>
                <c:pt idx="2">
                  <c:v>МБОУ Бичурская СОШ №3</c:v>
                </c:pt>
                <c:pt idx="3">
                  <c:v>МБОУ Бичурская СОШ №4</c:v>
                </c:pt>
                <c:pt idx="4">
                  <c:v>МБОУ Бичурская СОШ №5</c:v>
                </c:pt>
                <c:pt idx="5">
                  <c:v>МБОУ Мало-Куналейская СОШ</c:v>
                </c:pt>
                <c:pt idx="6">
                  <c:v>МБОУ Шибертуйская СОШ</c:v>
                </c:pt>
                <c:pt idx="7">
                  <c:v>МБОУ Буйская СОШ</c:v>
                </c:pt>
                <c:pt idx="8">
                  <c:v>МБОУ Посельская СОШ</c:v>
                </c:pt>
                <c:pt idx="9">
                  <c:v>МБОУ Потанинская СОШ</c:v>
                </c:pt>
                <c:pt idx="10">
                  <c:v>МБОУ Новосретенская СОШ</c:v>
                </c:pt>
                <c:pt idx="11">
                  <c:v>МБОУ Гочитская СОШ</c:v>
                </c:pt>
                <c:pt idx="12">
                  <c:v>МБОУ Еланская СОШ</c:v>
                </c:pt>
                <c:pt idx="13">
                  <c:v>МБОУ Киретская СОШ</c:v>
                </c:pt>
                <c:pt idx="14">
                  <c:v>МБОУ Окино-Ключевская СОШ</c:v>
                </c:pt>
                <c:pt idx="15">
                  <c:v>МБОУ Билютайская ООШ</c:v>
                </c:pt>
                <c:pt idx="16">
                  <c:v>МБОУ Верхне-Мангиртуйская ООШ</c:v>
                </c:pt>
              </c:strCache>
            </c:strRef>
          </c:cat>
          <c:val>
            <c:numRef>
              <c:f>Лист1!$B$2:$B$18</c:f>
              <c:numCache>
                <c:formatCode>0.00%</c:formatCode>
                <c:ptCount val="17"/>
                <c:pt idx="0">
                  <c:v>0.30160000000000031</c:v>
                </c:pt>
                <c:pt idx="1">
                  <c:v>0.22730000000000022</c:v>
                </c:pt>
                <c:pt idx="2">
                  <c:v>0.15910000000000021</c:v>
                </c:pt>
                <c:pt idx="3">
                  <c:v>8.3300000000000068E-2</c:v>
                </c:pt>
                <c:pt idx="4">
                  <c:v>0.17390000000000044</c:v>
                </c:pt>
                <c:pt idx="5">
                  <c:v>0.27910000000000001</c:v>
                </c:pt>
                <c:pt idx="6">
                  <c:v>0.14810000000000001</c:v>
                </c:pt>
                <c:pt idx="7">
                  <c:v>0</c:v>
                </c:pt>
                <c:pt idx="8">
                  <c:v>0</c:v>
                </c:pt>
                <c:pt idx="9">
                  <c:v>0.21880000000000024</c:v>
                </c:pt>
                <c:pt idx="10">
                  <c:v>4.5500000000000013E-2</c:v>
                </c:pt>
                <c:pt idx="11">
                  <c:v>0.16670000000000029</c:v>
                </c:pt>
                <c:pt idx="12">
                  <c:v>0.11110000000000012</c:v>
                </c:pt>
                <c:pt idx="13">
                  <c:v>0.28570000000000001</c:v>
                </c:pt>
                <c:pt idx="14">
                  <c:v>0.11899999999999998</c:v>
                </c:pt>
                <c:pt idx="15">
                  <c:v>8.3300000000000068E-2</c:v>
                </c:pt>
                <c:pt idx="16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результативность участия 2018-2019 г</c:v>
                </c:pt>
              </c:strCache>
            </c:strRef>
          </c:tx>
          <c:dLbls>
            <c:showVal val="1"/>
          </c:dLbls>
          <c:cat>
            <c:strRef>
              <c:f>Лист1!$A$2:$A$18</c:f>
              <c:strCache>
                <c:ptCount val="17"/>
                <c:pt idx="0">
                  <c:v>МБОУ Бичурская СОШ №1</c:v>
                </c:pt>
                <c:pt idx="1">
                  <c:v>МБОУ Бичурская СОШ №2</c:v>
                </c:pt>
                <c:pt idx="2">
                  <c:v>МБОУ Бичурская СОШ №3</c:v>
                </c:pt>
                <c:pt idx="3">
                  <c:v>МБОУ Бичурская СОШ №4</c:v>
                </c:pt>
                <c:pt idx="4">
                  <c:v>МБОУ Бичурская СОШ №5</c:v>
                </c:pt>
                <c:pt idx="5">
                  <c:v>МБОУ Мало-Куналейская СОШ</c:v>
                </c:pt>
                <c:pt idx="6">
                  <c:v>МБОУ Шибертуйская СОШ</c:v>
                </c:pt>
                <c:pt idx="7">
                  <c:v>МБОУ Буйская СОШ</c:v>
                </c:pt>
                <c:pt idx="8">
                  <c:v>МБОУ Посельская СОШ</c:v>
                </c:pt>
                <c:pt idx="9">
                  <c:v>МБОУ Потанинская СОШ</c:v>
                </c:pt>
                <c:pt idx="10">
                  <c:v>МБОУ Новосретенская СОШ</c:v>
                </c:pt>
                <c:pt idx="11">
                  <c:v>МБОУ Гочитская СОШ</c:v>
                </c:pt>
                <c:pt idx="12">
                  <c:v>МБОУ Еланская СОШ</c:v>
                </c:pt>
                <c:pt idx="13">
                  <c:v>МБОУ Киретская СОШ</c:v>
                </c:pt>
                <c:pt idx="14">
                  <c:v>МБОУ Окино-Ключевская СОШ</c:v>
                </c:pt>
                <c:pt idx="15">
                  <c:v>МБОУ Билютайская ООШ</c:v>
                </c:pt>
                <c:pt idx="16">
                  <c:v>МБОУ Верхне-Мангиртуйская ООШ</c:v>
                </c:pt>
              </c:strCache>
            </c:strRef>
          </c:cat>
          <c:val>
            <c:numRef>
              <c:f>Лист1!$C$2:$C$18</c:f>
              <c:numCache>
                <c:formatCode>0.00%</c:formatCode>
                <c:ptCount val="17"/>
                <c:pt idx="0">
                  <c:v>0.30000000000000032</c:v>
                </c:pt>
                <c:pt idx="1">
                  <c:v>0.22000000000000022</c:v>
                </c:pt>
                <c:pt idx="2">
                  <c:v>0.125</c:v>
                </c:pt>
                <c:pt idx="3">
                  <c:v>0.14800000000000021</c:v>
                </c:pt>
                <c:pt idx="4">
                  <c:v>0.10500000000000002</c:v>
                </c:pt>
                <c:pt idx="5">
                  <c:v>0.125</c:v>
                </c:pt>
                <c:pt idx="6">
                  <c:v>0.1110000000000001</c:v>
                </c:pt>
                <c:pt idx="7">
                  <c:v>0.16000000000000023</c:v>
                </c:pt>
                <c:pt idx="8">
                  <c:v>6.3000000000000014E-2</c:v>
                </c:pt>
                <c:pt idx="9">
                  <c:v>4.0000000000000112E-2</c:v>
                </c:pt>
                <c:pt idx="10">
                  <c:v>0</c:v>
                </c:pt>
                <c:pt idx="11">
                  <c:v>0.30000000000000032</c:v>
                </c:pt>
                <c:pt idx="12">
                  <c:v>0.13800000000000001</c:v>
                </c:pt>
                <c:pt idx="13">
                  <c:v>0.2</c:v>
                </c:pt>
                <c:pt idx="14">
                  <c:v>0.14700000000000021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</c:ser>
        <c:axId val="146056320"/>
        <c:axId val="146057856"/>
      </c:barChart>
      <c:catAx>
        <c:axId val="146056320"/>
        <c:scaling>
          <c:orientation val="minMax"/>
        </c:scaling>
        <c:axPos val="l"/>
        <c:tickLblPos val="nextTo"/>
        <c:crossAx val="146057856"/>
        <c:crosses val="autoZero"/>
        <c:auto val="1"/>
        <c:lblAlgn val="ctr"/>
        <c:lblOffset val="100"/>
      </c:catAx>
      <c:valAx>
        <c:axId val="146057856"/>
        <c:scaling>
          <c:orientation val="minMax"/>
        </c:scaling>
        <c:delete val="1"/>
        <c:axPos val="b"/>
        <c:numFmt formatCode="0.00%" sourceLinked="1"/>
        <c:tickLblPos val="none"/>
        <c:crossAx val="14605632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 педагогов</c:v>
                </c:pt>
              </c:strCache>
            </c:strRef>
          </c:tx>
          <c:dLbls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до 25 лет</c:v>
                </c:pt>
                <c:pt idx="1">
                  <c:v>от 25 до 35 лет</c:v>
                </c:pt>
                <c:pt idx="2">
                  <c:v>от 35 лет и старше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</c:v>
                </c:pt>
                <c:pt idx="1">
                  <c:v>48</c:v>
                </c:pt>
                <c:pt idx="2">
                  <c:v>195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Кадровое обеспечение</c:v>
                </c:pt>
              </c:strCache>
            </c:strRef>
          </c:tx>
          <c:dLbls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учителя</c:v>
                </c:pt>
                <c:pt idx="1">
                  <c:v>педагоги ДОУ</c:v>
                </c:pt>
                <c:pt idx="2">
                  <c:v>педагоги ДО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247</c:v>
                </c:pt>
                <c:pt idx="1">
                  <c:v>84</c:v>
                </c:pt>
                <c:pt idx="2">
                  <c:v>50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Аттестация педагогов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высшая категория</c:v>
                </c:pt>
                <c:pt idx="1">
                  <c:v>первая категория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 formatCode="0.00%">
                  <c:v>0.15800000000000022</c:v>
                </c:pt>
                <c:pt idx="1">
                  <c:v>0.53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E5B7E9-2145-4BD4-BB8D-5551D1C2C590}" type="doc">
      <dgm:prSet loTypeId="urn:microsoft.com/office/officeart/2005/8/layout/target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713F186-01AB-4C82-8F07-5A000740D384}">
      <dgm:prSet phldrT="[Текст]" custT="1"/>
      <dgm:spPr/>
      <dgm:t>
        <a:bodyPr/>
        <a:lstStyle/>
        <a:p>
          <a:r>
            <a:rPr lang="ru-RU" sz="2200" dirty="0" smtClean="0"/>
            <a:t>достижение целей и решение отраслевых задач, определяемых федеральной, региональной и муниципальной политикой в сфере образования</a:t>
          </a:r>
          <a:endParaRPr lang="ru-RU" sz="2200" dirty="0"/>
        </a:p>
      </dgm:t>
    </dgm:pt>
    <dgm:pt modelId="{744FF153-DA77-47C6-9698-4901774AC2C2}" type="parTrans" cxnId="{B70AA642-11B1-4AD9-803A-2266B0250FEC}">
      <dgm:prSet/>
      <dgm:spPr/>
      <dgm:t>
        <a:bodyPr/>
        <a:lstStyle/>
        <a:p>
          <a:endParaRPr lang="ru-RU"/>
        </a:p>
      </dgm:t>
    </dgm:pt>
    <dgm:pt modelId="{E5E6DCDB-4EA0-481D-900A-5F4969044F5D}" type="sibTrans" cxnId="{B70AA642-11B1-4AD9-803A-2266B0250FEC}">
      <dgm:prSet/>
      <dgm:spPr/>
      <dgm:t>
        <a:bodyPr/>
        <a:lstStyle/>
        <a:p>
          <a:endParaRPr lang="ru-RU"/>
        </a:p>
      </dgm:t>
    </dgm:pt>
    <dgm:pt modelId="{F999871F-43B3-4DD1-B54D-A1C46D71581C}">
      <dgm:prSet phldrT="[Текст]" custT="1"/>
      <dgm:spPr/>
      <dgm:t>
        <a:bodyPr/>
        <a:lstStyle/>
        <a:p>
          <a:r>
            <a:rPr lang="ru-RU" sz="2200" dirty="0" smtClean="0"/>
            <a:t>реализация комплекса мер в соответствии с требованиями государственной политики в области образования</a:t>
          </a:r>
          <a:endParaRPr lang="ru-RU" sz="2200" dirty="0"/>
        </a:p>
      </dgm:t>
    </dgm:pt>
    <dgm:pt modelId="{E060C753-2DC3-43AE-904C-D059443F4888}" type="parTrans" cxnId="{78A85206-FB30-458E-90AD-91874D00057F}">
      <dgm:prSet/>
      <dgm:spPr/>
      <dgm:t>
        <a:bodyPr/>
        <a:lstStyle/>
        <a:p>
          <a:endParaRPr lang="ru-RU"/>
        </a:p>
      </dgm:t>
    </dgm:pt>
    <dgm:pt modelId="{AB858373-E61E-430B-8785-8F28673D4413}" type="sibTrans" cxnId="{78A85206-FB30-458E-90AD-91874D00057F}">
      <dgm:prSet/>
      <dgm:spPr/>
      <dgm:t>
        <a:bodyPr/>
        <a:lstStyle/>
        <a:p>
          <a:endParaRPr lang="ru-RU"/>
        </a:p>
      </dgm:t>
    </dgm:pt>
    <dgm:pt modelId="{03B1F2FE-9335-4B9C-92DA-C42A2B3AEC12}" type="pres">
      <dgm:prSet presAssocID="{4FE5B7E9-2145-4BD4-BB8D-5551D1C2C59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6C0B2B-ED2F-4D2C-B638-D8D538CE143D}" type="pres">
      <dgm:prSet presAssocID="{5713F186-01AB-4C82-8F07-5A000740D384}" presName="circle1" presStyleLbl="node1" presStyleIdx="0" presStyleCnt="2"/>
      <dgm:spPr/>
      <dgm:t>
        <a:bodyPr/>
        <a:lstStyle/>
        <a:p>
          <a:endParaRPr lang="ru-RU"/>
        </a:p>
      </dgm:t>
    </dgm:pt>
    <dgm:pt modelId="{B5C6235A-6550-4CF7-8E06-0B97513F5C91}" type="pres">
      <dgm:prSet presAssocID="{5713F186-01AB-4C82-8F07-5A000740D384}" presName="space" presStyleCnt="0"/>
      <dgm:spPr/>
      <dgm:t>
        <a:bodyPr/>
        <a:lstStyle/>
        <a:p>
          <a:endParaRPr lang="ru-RU"/>
        </a:p>
      </dgm:t>
    </dgm:pt>
    <dgm:pt modelId="{2481773F-9291-452E-ADE6-F523A46B634D}" type="pres">
      <dgm:prSet presAssocID="{5713F186-01AB-4C82-8F07-5A000740D384}" presName="rect1" presStyleLbl="alignAcc1" presStyleIdx="0" presStyleCnt="2"/>
      <dgm:spPr/>
      <dgm:t>
        <a:bodyPr/>
        <a:lstStyle/>
        <a:p>
          <a:endParaRPr lang="ru-RU"/>
        </a:p>
      </dgm:t>
    </dgm:pt>
    <dgm:pt modelId="{ED4DBE38-4F85-41DC-9420-9AA7ACABC3AA}" type="pres">
      <dgm:prSet presAssocID="{F999871F-43B3-4DD1-B54D-A1C46D71581C}" presName="vertSpace2" presStyleLbl="node1" presStyleIdx="0" presStyleCnt="2"/>
      <dgm:spPr/>
      <dgm:t>
        <a:bodyPr/>
        <a:lstStyle/>
        <a:p>
          <a:endParaRPr lang="ru-RU"/>
        </a:p>
      </dgm:t>
    </dgm:pt>
    <dgm:pt modelId="{E34AF987-E80B-4C16-9FA9-841E9D6791D8}" type="pres">
      <dgm:prSet presAssocID="{F999871F-43B3-4DD1-B54D-A1C46D71581C}" presName="circle2" presStyleLbl="node1" presStyleIdx="1" presStyleCnt="2"/>
      <dgm:spPr/>
      <dgm:t>
        <a:bodyPr/>
        <a:lstStyle/>
        <a:p>
          <a:endParaRPr lang="ru-RU"/>
        </a:p>
      </dgm:t>
    </dgm:pt>
    <dgm:pt modelId="{3AFF5535-AF57-4114-A567-3E3F3CC5A6AB}" type="pres">
      <dgm:prSet presAssocID="{F999871F-43B3-4DD1-B54D-A1C46D71581C}" presName="rect2" presStyleLbl="alignAcc1" presStyleIdx="1" presStyleCnt="2"/>
      <dgm:spPr/>
      <dgm:t>
        <a:bodyPr/>
        <a:lstStyle/>
        <a:p>
          <a:endParaRPr lang="ru-RU"/>
        </a:p>
      </dgm:t>
    </dgm:pt>
    <dgm:pt modelId="{F4E1576F-4C45-4941-9CCE-AEE9A0D52BCA}" type="pres">
      <dgm:prSet presAssocID="{5713F186-01AB-4C82-8F07-5A000740D384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C975F5-6AFA-4E1D-8F1F-080C1390870A}" type="pres">
      <dgm:prSet presAssocID="{F999871F-43B3-4DD1-B54D-A1C46D71581C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46701A-FFE8-4A07-8D83-842E86E2DB03}" type="presOf" srcId="{F999871F-43B3-4DD1-B54D-A1C46D71581C}" destId="{2AC975F5-6AFA-4E1D-8F1F-080C1390870A}" srcOrd="1" destOrd="0" presId="urn:microsoft.com/office/officeart/2005/8/layout/target3"/>
    <dgm:cxn modelId="{B70AA642-11B1-4AD9-803A-2266B0250FEC}" srcId="{4FE5B7E9-2145-4BD4-BB8D-5551D1C2C590}" destId="{5713F186-01AB-4C82-8F07-5A000740D384}" srcOrd="0" destOrd="0" parTransId="{744FF153-DA77-47C6-9698-4901774AC2C2}" sibTransId="{E5E6DCDB-4EA0-481D-900A-5F4969044F5D}"/>
    <dgm:cxn modelId="{1C4C1A1E-0918-4B45-B1C4-B00EA2D9A083}" type="presOf" srcId="{4FE5B7E9-2145-4BD4-BB8D-5551D1C2C590}" destId="{03B1F2FE-9335-4B9C-92DA-C42A2B3AEC12}" srcOrd="0" destOrd="0" presId="urn:microsoft.com/office/officeart/2005/8/layout/target3"/>
    <dgm:cxn modelId="{78A85206-FB30-458E-90AD-91874D00057F}" srcId="{4FE5B7E9-2145-4BD4-BB8D-5551D1C2C590}" destId="{F999871F-43B3-4DD1-B54D-A1C46D71581C}" srcOrd="1" destOrd="0" parTransId="{E060C753-2DC3-43AE-904C-D059443F4888}" sibTransId="{AB858373-E61E-430B-8785-8F28673D4413}"/>
    <dgm:cxn modelId="{03D21A69-9C3B-4B49-8CAE-CFDC17D696F8}" type="presOf" srcId="{5713F186-01AB-4C82-8F07-5A000740D384}" destId="{F4E1576F-4C45-4941-9CCE-AEE9A0D52BCA}" srcOrd="1" destOrd="0" presId="urn:microsoft.com/office/officeart/2005/8/layout/target3"/>
    <dgm:cxn modelId="{953FD2E2-0240-40BB-90BB-EA1AA0388D23}" type="presOf" srcId="{5713F186-01AB-4C82-8F07-5A000740D384}" destId="{2481773F-9291-452E-ADE6-F523A46B634D}" srcOrd="0" destOrd="0" presId="urn:microsoft.com/office/officeart/2005/8/layout/target3"/>
    <dgm:cxn modelId="{2525462A-BE1F-43D0-A60A-B9DADACA5B32}" type="presOf" srcId="{F999871F-43B3-4DD1-B54D-A1C46D71581C}" destId="{3AFF5535-AF57-4114-A567-3E3F3CC5A6AB}" srcOrd="0" destOrd="0" presId="urn:microsoft.com/office/officeart/2005/8/layout/target3"/>
    <dgm:cxn modelId="{68BA06B6-FC21-4C2E-8793-BFEC2CB303E0}" type="presParOf" srcId="{03B1F2FE-9335-4B9C-92DA-C42A2B3AEC12}" destId="{7B6C0B2B-ED2F-4D2C-B638-D8D538CE143D}" srcOrd="0" destOrd="0" presId="urn:microsoft.com/office/officeart/2005/8/layout/target3"/>
    <dgm:cxn modelId="{BEEB5F27-3D74-48FB-9BB1-AAD9B8833637}" type="presParOf" srcId="{03B1F2FE-9335-4B9C-92DA-C42A2B3AEC12}" destId="{B5C6235A-6550-4CF7-8E06-0B97513F5C91}" srcOrd="1" destOrd="0" presId="urn:microsoft.com/office/officeart/2005/8/layout/target3"/>
    <dgm:cxn modelId="{284F45D4-3F67-4D4F-92BE-5A3F5372E9F5}" type="presParOf" srcId="{03B1F2FE-9335-4B9C-92DA-C42A2B3AEC12}" destId="{2481773F-9291-452E-ADE6-F523A46B634D}" srcOrd="2" destOrd="0" presId="urn:microsoft.com/office/officeart/2005/8/layout/target3"/>
    <dgm:cxn modelId="{CA2F3919-B91E-4A65-98BC-FA310DF5C8E7}" type="presParOf" srcId="{03B1F2FE-9335-4B9C-92DA-C42A2B3AEC12}" destId="{ED4DBE38-4F85-41DC-9420-9AA7ACABC3AA}" srcOrd="3" destOrd="0" presId="urn:microsoft.com/office/officeart/2005/8/layout/target3"/>
    <dgm:cxn modelId="{D0CCF3AA-0908-4E35-B0FD-877CB9E970FB}" type="presParOf" srcId="{03B1F2FE-9335-4B9C-92DA-C42A2B3AEC12}" destId="{E34AF987-E80B-4C16-9FA9-841E9D6791D8}" srcOrd="4" destOrd="0" presId="urn:microsoft.com/office/officeart/2005/8/layout/target3"/>
    <dgm:cxn modelId="{BCCB9E76-1E76-49D8-8F18-A5C9B17FE7E9}" type="presParOf" srcId="{03B1F2FE-9335-4B9C-92DA-C42A2B3AEC12}" destId="{3AFF5535-AF57-4114-A567-3E3F3CC5A6AB}" srcOrd="5" destOrd="0" presId="urn:microsoft.com/office/officeart/2005/8/layout/target3"/>
    <dgm:cxn modelId="{A42D0C4D-3834-4DD5-9309-6458A5DAEF4C}" type="presParOf" srcId="{03B1F2FE-9335-4B9C-92DA-C42A2B3AEC12}" destId="{F4E1576F-4C45-4941-9CCE-AEE9A0D52BCA}" srcOrd="6" destOrd="0" presId="urn:microsoft.com/office/officeart/2005/8/layout/target3"/>
    <dgm:cxn modelId="{19A62F32-43EA-4CAC-8843-E0ED02944DE3}" type="presParOf" srcId="{03B1F2FE-9335-4B9C-92DA-C42A2B3AEC12}" destId="{2AC975F5-6AFA-4E1D-8F1F-080C1390870A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74069F-0FC8-4C41-874C-7FC29E9DCFE0}" type="doc">
      <dgm:prSet loTypeId="urn:microsoft.com/office/officeart/2005/8/layout/venn1" loCatId="relationship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F38A798-D749-4234-823C-F696F0FDBCA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1 бассейн</a:t>
          </a:r>
          <a:endParaRPr lang="ru-RU" sz="1800" b="1" dirty="0">
            <a:solidFill>
              <a:schemeClr val="tx1"/>
            </a:solidFill>
          </a:endParaRPr>
        </a:p>
      </dgm:t>
    </dgm:pt>
    <dgm:pt modelId="{3CC79B91-F304-40C4-BB09-D7D8D123B73B}" type="parTrans" cxnId="{B36C5D98-46C7-46D1-9C53-0E5D900A3570}">
      <dgm:prSet/>
      <dgm:spPr/>
      <dgm:t>
        <a:bodyPr/>
        <a:lstStyle/>
        <a:p>
          <a:endParaRPr lang="ru-RU"/>
        </a:p>
      </dgm:t>
    </dgm:pt>
    <dgm:pt modelId="{8411D0B8-E2A4-441B-977C-B9DBDF2EFB65}" type="sibTrans" cxnId="{B36C5D98-46C7-46D1-9C53-0E5D900A3570}">
      <dgm:prSet/>
      <dgm:spPr/>
      <dgm:t>
        <a:bodyPr/>
        <a:lstStyle/>
        <a:p>
          <a:endParaRPr lang="ru-RU"/>
        </a:p>
      </dgm:t>
    </dgm:pt>
    <dgm:pt modelId="{CC210610-28E6-4AA0-8B81-1883654C8FC1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</a:rPr>
            <a:t>2 физкультурных зала</a:t>
          </a:r>
          <a:endParaRPr lang="ru-RU" sz="1700" b="1" dirty="0">
            <a:solidFill>
              <a:schemeClr val="tx1"/>
            </a:solidFill>
          </a:endParaRPr>
        </a:p>
      </dgm:t>
    </dgm:pt>
    <dgm:pt modelId="{8793EFB0-C15F-4A24-9168-3ADD2C8F75A8}" type="parTrans" cxnId="{429B37F0-5D39-4150-BA43-A826433CED35}">
      <dgm:prSet/>
      <dgm:spPr/>
      <dgm:t>
        <a:bodyPr/>
        <a:lstStyle/>
        <a:p>
          <a:endParaRPr lang="ru-RU"/>
        </a:p>
      </dgm:t>
    </dgm:pt>
    <dgm:pt modelId="{A2209037-49B2-499C-80B5-000BC59D07FA}" type="sibTrans" cxnId="{429B37F0-5D39-4150-BA43-A826433CED35}">
      <dgm:prSet/>
      <dgm:spPr/>
      <dgm:t>
        <a:bodyPr/>
        <a:lstStyle/>
        <a:p>
          <a:endParaRPr lang="ru-RU"/>
        </a:p>
      </dgm:t>
    </dgm:pt>
    <dgm:pt modelId="{24820337-12CE-41C7-A2D7-F260DD78AD3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8 музыкальных залов</a:t>
          </a:r>
          <a:endParaRPr lang="ru-RU" sz="1800" b="1" dirty="0">
            <a:solidFill>
              <a:schemeClr val="tx1"/>
            </a:solidFill>
          </a:endParaRPr>
        </a:p>
      </dgm:t>
    </dgm:pt>
    <dgm:pt modelId="{F107B2F2-2A62-40DF-A337-916C94983B3D}" type="parTrans" cxnId="{6AFBD459-2197-41D1-A020-DF9E050BB09E}">
      <dgm:prSet/>
      <dgm:spPr/>
      <dgm:t>
        <a:bodyPr/>
        <a:lstStyle/>
        <a:p>
          <a:endParaRPr lang="ru-RU"/>
        </a:p>
      </dgm:t>
    </dgm:pt>
    <dgm:pt modelId="{E28AE022-9B23-4437-A442-99087E99602F}" type="sibTrans" cxnId="{6AFBD459-2197-41D1-A020-DF9E050BB09E}">
      <dgm:prSet/>
      <dgm:spPr/>
      <dgm:t>
        <a:bodyPr/>
        <a:lstStyle/>
        <a:p>
          <a:endParaRPr lang="ru-RU"/>
        </a:p>
      </dgm:t>
    </dgm:pt>
    <dgm:pt modelId="{5D6EB1A6-8691-4999-B914-4B8555F9D25A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21 ДОУ</a:t>
          </a:r>
          <a:endParaRPr lang="ru-RU" sz="1800" b="1" dirty="0">
            <a:solidFill>
              <a:schemeClr val="tx1"/>
            </a:solidFill>
          </a:endParaRPr>
        </a:p>
      </dgm:t>
    </dgm:pt>
    <dgm:pt modelId="{02EFE673-7329-4785-A972-8B7A6F9BD957}" type="parTrans" cxnId="{4A88D3E6-EAE0-4F8B-B26A-E11D6B3A38A6}">
      <dgm:prSet/>
      <dgm:spPr/>
      <dgm:t>
        <a:bodyPr/>
        <a:lstStyle/>
        <a:p>
          <a:endParaRPr lang="ru-RU"/>
        </a:p>
      </dgm:t>
    </dgm:pt>
    <dgm:pt modelId="{CD72BD47-8625-46A3-B517-48411553F3C7}" type="sibTrans" cxnId="{4A88D3E6-EAE0-4F8B-B26A-E11D6B3A38A6}">
      <dgm:prSet/>
      <dgm:spPr/>
      <dgm:t>
        <a:bodyPr/>
        <a:lstStyle/>
        <a:p>
          <a:endParaRPr lang="ru-RU"/>
        </a:p>
      </dgm:t>
    </dgm:pt>
    <dgm:pt modelId="{75C1A59B-693D-47CE-B2AC-34EBC865AB5A}" type="pres">
      <dgm:prSet presAssocID="{BC74069F-0FC8-4C41-874C-7FC29E9DCFE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C4C946-DB4A-4767-B9F3-23CC2A9752FE}" type="pres">
      <dgm:prSet presAssocID="{6F38A798-D749-4234-823C-F696F0FDBCA3}" presName="circ1" presStyleLbl="vennNode1" presStyleIdx="0" presStyleCnt="4"/>
      <dgm:spPr/>
      <dgm:t>
        <a:bodyPr/>
        <a:lstStyle/>
        <a:p>
          <a:endParaRPr lang="ru-RU"/>
        </a:p>
      </dgm:t>
    </dgm:pt>
    <dgm:pt modelId="{C958F478-8A95-475B-B4EA-B96325CF96A8}" type="pres">
      <dgm:prSet presAssocID="{6F38A798-D749-4234-823C-F696F0FDBCA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CD421-E393-41F5-8BED-1F0CD06DFADA}" type="pres">
      <dgm:prSet presAssocID="{CC210610-28E6-4AA0-8B81-1883654C8FC1}" presName="circ2" presStyleLbl="vennNode1" presStyleIdx="1" presStyleCnt="4"/>
      <dgm:spPr/>
      <dgm:t>
        <a:bodyPr/>
        <a:lstStyle/>
        <a:p>
          <a:endParaRPr lang="ru-RU"/>
        </a:p>
      </dgm:t>
    </dgm:pt>
    <dgm:pt modelId="{AE3214B0-2FF9-4A2E-B61F-89961493A9FD}" type="pres">
      <dgm:prSet presAssocID="{CC210610-28E6-4AA0-8B81-1883654C8FC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0A4ED7-C0E6-45B4-8908-3A6ACE104D41}" type="pres">
      <dgm:prSet presAssocID="{24820337-12CE-41C7-A2D7-F260DD78AD3D}" presName="circ3" presStyleLbl="vennNode1" presStyleIdx="2" presStyleCnt="4"/>
      <dgm:spPr/>
      <dgm:t>
        <a:bodyPr/>
        <a:lstStyle/>
        <a:p>
          <a:endParaRPr lang="ru-RU"/>
        </a:p>
      </dgm:t>
    </dgm:pt>
    <dgm:pt modelId="{80C10626-A27D-4F37-944D-B2388CE9CAB0}" type="pres">
      <dgm:prSet presAssocID="{24820337-12CE-41C7-A2D7-F260DD78AD3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1A469-4417-4988-9A6C-FAF3749AEF96}" type="pres">
      <dgm:prSet presAssocID="{5D6EB1A6-8691-4999-B914-4B8555F9D25A}" presName="circ4" presStyleLbl="vennNode1" presStyleIdx="3" presStyleCnt="4"/>
      <dgm:spPr/>
      <dgm:t>
        <a:bodyPr/>
        <a:lstStyle/>
        <a:p>
          <a:endParaRPr lang="ru-RU"/>
        </a:p>
      </dgm:t>
    </dgm:pt>
    <dgm:pt modelId="{7F80915B-CF23-49C2-BED2-7562EBD73842}" type="pres">
      <dgm:prSet presAssocID="{5D6EB1A6-8691-4999-B914-4B8555F9D25A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617007-FD28-48A1-AF17-4CF5FD3026C5}" type="presOf" srcId="{CC210610-28E6-4AA0-8B81-1883654C8FC1}" destId="{8A1CD421-E393-41F5-8BED-1F0CD06DFADA}" srcOrd="0" destOrd="0" presId="urn:microsoft.com/office/officeart/2005/8/layout/venn1"/>
    <dgm:cxn modelId="{B36C5D98-46C7-46D1-9C53-0E5D900A3570}" srcId="{BC74069F-0FC8-4C41-874C-7FC29E9DCFE0}" destId="{6F38A798-D749-4234-823C-F696F0FDBCA3}" srcOrd="0" destOrd="0" parTransId="{3CC79B91-F304-40C4-BB09-D7D8D123B73B}" sibTransId="{8411D0B8-E2A4-441B-977C-B9DBDF2EFB65}"/>
    <dgm:cxn modelId="{D6DA5C6A-9C13-4C88-AA88-74A152C9258B}" type="presOf" srcId="{5D6EB1A6-8691-4999-B914-4B8555F9D25A}" destId="{B321A469-4417-4988-9A6C-FAF3749AEF96}" srcOrd="0" destOrd="0" presId="urn:microsoft.com/office/officeart/2005/8/layout/venn1"/>
    <dgm:cxn modelId="{6AFBD459-2197-41D1-A020-DF9E050BB09E}" srcId="{BC74069F-0FC8-4C41-874C-7FC29E9DCFE0}" destId="{24820337-12CE-41C7-A2D7-F260DD78AD3D}" srcOrd="2" destOrd="0" parTransId="{F107B2F2-2A62-40DF-A337-916C94983B3D}" sibTransId="{E28AE022-9B23-4437-A442-99087E99602F}"/>
    <dgm:cxn modelId="{9DA4615D-E159-478F-8ED6-981976C2334E}" type="presOf" srcId="{24820337-12CE-41C7-A2D7-F260DD78AD3D}" destId="{450A4ED7-C0E6-45B4-8908-3A6ACE104D41}" srcOrd="0" destOrd="0" presId="urn:microsoft.com/office/officeart/2005/8/layout/venn1"/>
    <dgm:cxn modelId="{3A1D63CC-7616-4AE2-8D64-1D6EB6290538}" type="presOf" srcId="{CC210610-28E6-4AA0-8B81-1883654C8FC1}" destId="{AE3214B0-2FF9-4A2E-B61F-89961493A9FD}" srcOrd="1" destOrd="0" presId="urn:microsoft.com/office/officeart/2005/8/layout/venn1"/>
    <dgm:cxn modelId="{838320D5-9CF8-4004-A11B-DC9108894EDE}" type="presOf" srcId="{24820337-12CE-41C7-A2D7-F260DD78AD3D}" destId="{80C10626-A27D-4F37-944D-B2388CE9CAB0}" srcOrd="1" destOrd="0" presId="urn:microsoft.com/office/officeart/2005/8/layout/venn1"/>
    <dgm:cxn modelId="{4A88D3E6-EAE0-4F8B-B26A-E11D6B3A38A6}" srcId="{BC74069F-0FC8-4C41-874C-7FC29E9DCFE0}" destId="{5D6EB1A6-8691-4999-B914-4B8555F9D25A}" srcOrd="3" destOrd="0" parTransId="{02EFE673-7329-4785-A972-8B7A6F9BD957}" sibTransId="{CD72BD47-8625-46A3-B517-48411553F3C7}"/>
    <dgm:cxn modelId="{6456FD6A-E503-4FE7-9597-E763E327CD4A}" type="presOf" srcId="{6F38A798-D749-4234-823C-F696F0FDBCA3}" destId="{C958F478-8A95-475B-B4EA-B96325CF96A8}" srcOrd="1" destOrd="0" presId="urn:microsoft.com/office/officeart/2005/8/layout/venn1"/>
    <dgm:cxn modelId="{F46D9788-D7D8-4155-806C-13234C90238C}" type="presOf" srcId="{5D6EB1A6-8691-4999-B914-4B8555F9D25A}" destId="{7F80915B-CF23-49C2-BED2-7562EBD73842}" srcOrd="1" destOrd="0" presId="urn:microsoft.com/office/officeart/2005/8/layout/venn1"/>
    <dgm:cxn modelId="{429B37F0-5D39-4150-BA43-A826433CED35}" srcId="{BC74069F-0FC8-4C41-874C-7FC29E9DCFE0}" destId="{CC210610-28E6-4AA0-8B81-1883654C8FC1}" srcOrd="1" destOrd="0" parTransId="{8793EFB0-C15F-4A24-9168-3ADD2C8F75A8}" sibTransId="{A2209037-49B2-499C-80B5-000BC59D07FA}"/>
    <dgm:cxn modelId="{5FACC074-DAC2-47C2-A140-B40007539E28}" type="presOf" srcId="{6F38A798-D749-4234-823C-F696F0FDBCA3}" destId="{32C4C946-DB4A-4767-B9F3-23CC2A9752FE}" srcOrd="0" destOrd="0" presId="urn:microsoft.com/office/officeart/2005/8/layout/venn1"/>
    <dgm:cxn modelId="{160408F2-E1E7-4D6F-9D3F-AA7DB878BE6B}" type="presOf" srcId="{BC74069F-0FC8-4C41-874C-7FC29E9DCFE0}" destId="{75C1A59B-693D-47CE-B2AC-34EBC865AB5A}" srcOrd="0" destOrd="0" presId="urn:microsoft.com/office/officeart/2005/8/layout/venn1"/>
    <dgm:cxn modelId="{F370784D-095B-4FBF-9B42-2B29232D6739}" type="presParOf" srcId="{75C1A59B-693D-47CE-B2AC-34EBC865AB5A}" destId="{32C4C946-DB4A-4767-B9F3-23CC2A9752FE}" srcOrd="0" destOrd="0" presId="urn:microsoft.com/office/officeart/2005/8/layout/venn1"/>
    <dgm:cxn modelId="{41EEC656-C892-4965-8622-8801687B6091}" type="presParOf" srcId="{75C1A59B-693D-47CE-B2AC-34EBC865AB5A}" destId="{C958F478-8A95-475B-B4EA-B96325CF96A8}" srcOrd="1" destOrd="0" presId="urn:microsoft.com/office/officeart/2005/8/layout/venn1"/>
    <dgm:cxn modelId="{F5BE37BB-9323-46F4-BDD4-39BA030092E4}" type="presParOf" srcId="{75C1A59B-693D-47CE-B2AC-34EBC865AB5A}" destId="{8A1CD421-E393-41F5-8BED-1F0CD06DFADA}" srcOrd="2" destOrd="0" presId="urn:microsoft.com/office/officeart/2005/8/layout/venn1"/>
    <dgm:cxn modelId="{2B7328A2-4DF4-49D6-B9A3-86DC2AE485D3}" type="presParOf" srcId="{75C1A59B-693D-47CE-B2AC-34EBC865AB5A}" destId="{AE3214B0-2FF9-4A2E-B61F-89961493A9FD}" srcOrd="3" destOrd="0" presId="urn:microsoft.com/office/officeart/2005/8/layout/venn1"/>
    <dgm:cxn modelId="{E46B2C34-FC96-4EF1-B867-F61861C9AFF5}" type="presParOf" srcId="{75C1A59B-693D-47CE-B2AC-34EBC865AB5A}" destId="{450A4ED7-C0E6-45B4-8908-3A6ACE104D41}" srcOrd="4" destOrd="0" presId="urn:microsoft.com/office/officeart/2005/8/layout/venn1"/>
    <dgm:cxn modelId="{1164B206-0555-4ECF-BC8C-403A8D47912A}" type="presParOf" srcId="{75C1A59B-693D-47CE-B2AC-34EBC865AB5A}" destId="{80C10626-A27D-4F37-944D-B2388CE9CAB0}" srcOrd="5" destOrd="0" presId="urn:microsoft.com/office/officeart/2005/8/layout/venn1"/>
    <dgm:cxn modelId="{F77F749A-CE4C-4247-BFCC-99DAF2738485}" type="presParOf" srcId="{75C1A59B-693D-47CE-B2AC-34EBC865AB5A}" destId="{B321A469-4417-4988-9A6C-FAF3749AEF96}" srcOrd="6" destOrd="0" presId="urn:microsoft.com/office/officeart/2005/8/layout/venn1"/>
    <dgm:cxn modelId="{8E8CF768-69B0-4360-97E7-2634544FE8A2}" type="presParOf" srcId="{75C1A59B-693D-47CE-B2AC-34EBC865AB5A}" destId="{7F80915B-CF23-49C2-BED2-7562EBD73842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EED0C1-4317-4430-9ADE-916D454A1052}" type="doc">
      <dgm:prSet loTypeId="urn:microsoft.com/office/officeart/2005/8/layout/arrow3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A89DB3-04B0-4ACC-A613-10FEA455BBB0}">
      <dgm:prSet phldrT="[Текст]" custT="1"/>
      <dgm:spPr/>
      <dgm:t>
        <a:bodyPr/>
        <a:lstStyle/>
        <a:p>
          <a:r>
            <a:rPr lang="ru-RU" sz="1800" dirty="0" smtClean="0"/>
            <a:t>Слабо - оснащенный компьютерный парк  школ и детских садов</a:t>
          </a:r>
          <a:endParaRPr lang="ru-RU" sz="1800" dirty="0"/>
        </a:p>
      </dgm:t>
    </dgm:pt>
    <dgm:pt modelId="{71EC49FA-120B-47C5-B40B-7B8D8037D375}" type="parTrans" cxnId="{9BFB4F40-4282-4469-B20C-4C6D921A636A}">
      <dgm:prSet/>
      <dgm:spPr/>
      <dgm:t>
        <a:bodyPr/>
        <a:lstStyle/>
        <a:p>
          <a:endParaRPr lang="ru-RU"/>
        </a:p>
      </dgm:t>
    </dgm:pt>
    <dgm:pt modelId="{CCF76CB8-E229-4FB3-8B15-5F8CE47A000E}" type="sibTrans" cxnId="{9BFB4F40-4282-4469-B20C-4C6D921A636A}">
      <dgm:prSet/>
      <dgm:spPr/>
      <dgm:t>
        <a:bodyPr/>
        <a:lstStyle/>
        <a:p>
          <a:endParaRPr lang="ru-RU"/>
        </a:p>
      </dgm:t>
    </dgm:pt>
    <dgm:pt modelId="{AF204390-1AF5-4567-9578-9C9F166F8D39}">
      <dgm:prSet phldrT="[Текст]" custT="1"/>
      <dgm:spPr/>
      <dgm:t>
        <a:bodyPr/>
        <a:lstStyle/>
        <a:p>
          <a:r>
            <a:rPr lang="ru-RU" sz="2000" dirty="0" smtClean="0"/>
            <a:t>Низкая скорость сети Интернет</a:t>
          </a:r>
          <a:endParaRPr lang="ru-RU" sz="2000" dirty="0"/>
        </a:p>
      </dgm:t>
    </dgm:pt>
    <dgm:pt modelId="{1AD2ECE5-9758-47FC-8A22-28444C82BBA5}" type="parTrans" cxnId="{3848A0F0-B402-4EEE-B628-DE826834E538}">
      <dgm:prSet/>
      <dgm:spPr/>
      <dgm:t>
        <a:bodyPr/>
        <a:lstStyle/>
        <a:p>
          <a:endParaRPr lang="ru-RU"/>
        </a:p>
      </dgm:t>
    </dgm:pt>
    <dgm:pt modelId="{D21F9AEF-A93D-4B46-BC6F-112F4992E5CB}" type="sibTrans" cxnId="{3848A0F0-B402-4EEE-B628-DE826834E538}">
      <dgm:prSet/>
      <dgm:spPr/>
      <dgm:t>
        <a:bodyPr/>
        <a:lstStyle/>
        <a:p>
          <a:endParaRPr lang="ru-RU"/>
        </a:p>
      </dgm:t>
    </dgm:pt>
    <dgm:pt modelId="{5E1F5A2B-17E4-44F4-8442-F5D6918C1131}" type="pres">
      <dgm:prSet presAssocID="{A3EED0C1-4317-4430-9ADE-916D454A105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E84A5B-FB60-4E80-9E8B-35CC547B262A}" type="pres">
      <dgm:prSet presAssocID="{A3EED0C1-4317-4430-9ADE-916D454A1052}" presName="divider" presStyleLbl="fgShp" presStyleIdx="0" presStyleCnt="1"/>
      <dgm:spPr/>
    </dgm:pt>
    <dgm:pt modelId="{8461C847-10BA-4A78-89EE-902554F49315}" type="pres">
      <dgm:prSet presAssocID="{25A89DB3-04B0-4ACC-A613-10FEA455BBB0}" presName="downArrow" presStyleLbl="node1" presStyleIdx="0" presStyleCnt="2"/>
      <dgm:spPr/>
    </dgm:pt>
    <dgm:pt modelId="{9055635A-FEAC-41C9-AB90-5E9CCA69D69E}" type="pres">
      <dgm:prSet presAssocID="{25A89DB3-04B0-4ACC-A613-10FEA455BBB0}" presName="downArrowText" presStyleLbl="revTx" presStyleIdx="0" presStyleCnt="2" custScaleX="171429" custScaleY="91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DACEF-1D57-4667-A10E-28215E41E5F7}" type="pres">
      <dgm:prSet presAssocID="{AF204390-1AF5-4567-9578-9C9F166F8D39}" presName="upArrow" presStyleLbl="node1" presStyleIdx="1" presStyleCnt="2"/>
      <dgm:spPr/>
    </dgm:pt>
    <dgm:pt modelId="{922D3CD4-E6F9-41DD-9D43-496F1424D045}" type="pres">
      <dgm:prSet presAssocID="{AF204390-1AF5-4567-9578-9C9F166F8D39}" presName="upArrowText" presStyleLbl="revTx" presStyleIdx="1" presStyleCnt="2" custScaleX="163393" custScaleY="1251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10D60B-A8DA-4B3D-B81C-B58F8D8A2708}" type="presOf" srcId="{A3EED0C1-4317-4430-9ADE-916D454A1052}" destId="{5E1F5A2B-17E4-44F4-8442-F5D6918C1131}" srcOrd="0" destOrd="0" presId="urn:microsoft.com/office/officeart/2005/8/layout/arrow3"/>
    <dgm:cxn modelId="{E73C965B-2A44-4113-A82F-3E9181E5DE33}" type="presOf" srcId="{25A89DB3-04B0-4ACC-A613-10FEA455BBB0}" destId="{9055635A-FEAC-41C9-AB90-5E9CCA69D69E}" srcOrd="0" destOrd="0" presId="urn:microsoft.com/office/officeart/2005/8/layout/arrow3"/>
    <dgm:cxn modelId="{3848A0F0-B402-4EEE-B628-DE826834E538}" srcId="{A3EED0C1-4317-4430-9ADE-916D454A1052}" destId="{AF204390-1AF5-4567-9578-9C9F166F8D39}" srcOrd="1" destOrd="0" parTransId="{1AD2ECE5-9758-47FC-8A22-28444C82BBA5}" sibTransId="{D21F9AEF-A93D-4B46-BC6F-112F4992E5CB}"/>
    <dgm:cxn modelId="{9BFB4F40-4282-4469-B20C-4C6D921A636A}" srcId="{A3EED0C1-4317-4430-9ADE-916D454A1052}" destId="{25A89DB3-04B0-4ACC-A613-10FEA455BBB0}" srcOrd="0" destOrd="0" parTransId="{71EC49FA-120B-47C5-B40B-7B8D8037D375}" sibTransId="{CCF76CB8-E229-4FB3-8B15-5F8CE47A000E}"/>
    <dgm:cxn modelId="{5FEBF111-0255-4FE1-AC59-BE656A9131AC}" type="presOf" srcId="{AF204390-1AF5-4567-9578-9C9F166F8D39}" destId="{922D3CD4-E6F9-41DD-9D43-496F1424D045}" srcOrd="0" destOrd="0" presId="urn:microsoft.com/office/officeart/2005/8/layout/arrow3"/>
    <dgm:cxn modelId="{E6B8BC15-9F8B-4911-99A0-1B3865EA57C7}" type="presParOf" srcId="{5E1F5A2B-17E4-44F4-8442-F5D6918C1131}" destId="{C1E84A5B-FB60-4E80-9E8B-35CC547B262A}" srcOrd="0" destOrd="0" presId="urn:microsoft.com/office/officeart/2005/8/layout/arrow3"/>
    <dgm:cxn modelId="{1B20F16C-6BA2-4E76-81E8-1059940D4E50}" type="presParOf" srcId="{5E1F5A2B-17E4-44F4-8442-F5D6918C1131}" destId="{8461C847-10BA-4A78-89EE-902554F49315}" srcOrd="1" destOrd="0" presId="urn:microsoft.com/office/officeart/2005/8/layout/arrow3"/>
    <dgm:cxn modelId="{BCE811A7-E7A5-4EC4-9DB2-27596E25EC20}" type="presParOf" srcId="{5E1F5A2B-17E4-44F4-8442-F5D6918C1131}" destId="{9055635A-FEAC-41C9-AB90-5E9CCA69D69E}" srcOrd="2" destOrd="0" presId="urn:microsoft.com/office/officeart/2005/8/layout/arrow3"/>
    <dgm:cxn modelId="{99AEAA24-0118-4384-9D30-F69582FF5E85}" type="presParOf" srcId="{5E1F5A2B-17E4-44F4-8442-F5D6918C1131}" destId="{D53DACEF-1D57-4667-A10E-28215E41E5F7}" srcOrd="3" destOrd="0" presId="urn:microsoft.com/office/officeart/2005/8/layout/arrow3"/>
    <dgm:cxn modelId="{7AB091D9-6F40-4482-BA15-FD49C3683908}" type="presParOf" srcId="{5E1F5A2B-17E4-44F4-8442-F5D6918C1131}" destId="{922D3CD4-E6F9-41DD-9D43-496F1424D045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A0C0D8-37E2-41FB-AD30-1F5A5FFBDC4F}" type="doc">
      <dgm:prSet loTypeId="urn:microsoft.com/office/officeart/2005/8/layout/hList6" loCatId="list" qsTypeId="urn:microsoft.com/office/officeart/2005/8/quickstyle/3d2" qsCatId="3D" csTypeId="urn:microsoft.com/office/officeart/2005/8/colors/accent2_2" csCatId="accent2" phldr="1"/>
      <dgm:spPr/>
    </dgm:pt>
    <dgm:pt modelId="{DFE19D23-D149-4BDC-988F-81325D5D89F8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- МБДОУ </a:t>
          </a:r>
          <a:r>
            <a:rPr lang="ru-RU" sz="1200" b="1" dirty="0" err="1" smtClean="0">
              <a:solidFill>
                <a:schemeClr val="tx1"/>
              </a:solidFill>
            </a:rPr>
            <a:t>д</a:t>
          </a:r>
          <a:r>
            <a:rPr lang="ru-RU" sz="1200" b="1" dirty="0" smtClean="0">
              <a:solidFill>
                <a:schemeClr val="tx1"/>
              </a:solidFill>
            </a:rPr>
            <a:t>/с «Светлячок» - 0,2 ставки младшего воспитателя. </a:t>
          </a:r>
          <a:endParaRPr lang="ru-RU" sz="1200" b="1" dirty="0">
            <a:solidFill>
              <a:schemeClr val="tx1"/>
            </a:solidFill>
          </a:endParaRPr>
        </a:p>
      </dgm:t>
    </dgm:pt>
    <dgm:pt modelId="{5FE5363B-5908-414A-8D83-0F30AE3B96D6}" type="parTrans" cxnId="{0AC589A4-F33B-4C54-98B6-CF5E5C4BBD39}">
      <dgm:prSet/>
      <dgm:spPr/>
      <dgm:t>
        <a:bodyPr/>
        <a:lstStyle/>
        <a:p>
          <a:endParaRPr lang="ru-RU"/>
        </a:p>
      </dgm:t>
    </dgm:pt>
    <dgm:pt modelId="{57DC05B0-9362-4FF8-B944-9190CB6C4B3F}" type="sibTrans" cxnId="{0AC589A4-F33B-4C54-98B6-CF5E5C4BBD39}">
      <dgm:prSet/>
      <dgm:spPr/>
      <dgm:t>
        <a:bodyPr/>
        <a:lstStyle/>
        <a:p>
          <a:endParaRPr lang="ru-RU"/>
        </a:p>
      </dgm:t>
    </dgm:pt>
    <dgm:pt modelId="{268AEB25-2931-4DF9-BEF0-D93DD3A2264F}">
      <dgm:prSet phldrT="[Текст]" custT="1"/>
      <dgm:spPr/>
      <dgm:t>
        <a:bodyPr/>
        <a:lstStyle/>
        <a:p>
          <a:r>
            <a:rPr lang="ru-RU" sz="1200" b="1" smtClean="0">
              <a:solidFill>
                <a:schemeClr val="tx1"/>
              </a:solidFill>
            </a:rPr>
            <a:t>-  МБДОУ д/с «Колокольчик» - 0,2 ставки воспитателя и 0,15 ставки заведующего. </a:t>
          </a:r>
          <a:endParaRPr lang="ru-RU" sz="1200" b="1" dirty="0">
            <a:solidFill>
              <a:schemeClr val="tx1"/>
            </a:solidFill>
          </a:endParaRPr>
        </a:p>
      </dgm:t>
    </dgm:pt>
    <dgm:pt modelId="{3ACCEE97-FC29-4964-B45F-4762392EDDA8}" type="sibTrans" cxnId="{5B24648F-D519-435E-A8BA-65F94A26412A}">
      <dgm:prSet/>
      <dgm:spPr/>
      <dgm:t>
        <a:bodyPr/>
        <a:lstStyle/>
        <a:p>
          <a:endParaRPr lang="ru-RU"/>
        </a:p>
      </dgm:t>
    </dgm:pt>
    <dgm:pt modelId="{AC1853CC-99F0-413D-B556-1C907AA42F01}" type="parTrans" cxnId="{5B24648F-D519-435E-A8BA-65F94A26412A}">
      <dgm:prSet/>
      <dgm:spPr/>
      <dgm:t>
        <a:bodyPr/>
        <a:lstStyle/>
        <a:p>
          <a:endParaRPr lang="ru-RU"/>
        </a:p>
      </dgm:t>
    </dgm:pt>
    <dgm:pt modelId="{2083AD33-8B5B-4C55-B753-92C5B81B8C56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-  МБДОУ </a:t>
          </a:r>
          <a:r>
            <a:rPr lang="ru-RU" sz="1200" b="1" dirty="0" err="1" smtClean="0">
              <a:solidFill>
                <a:schemeClr val="tx1"/>
              </a:solidFill>
            </a:rPr>
            <a:t>д</a:t>
          </a:r>
          <a:r>
            <a:rPr lang="ru-RU" sz="1200" b="1" dirty="0" smtClean="0">
              <a:solidFill>
                <a:schemeClr val="tx1"/>
              </a:solidFill>
            </a:rPr>
            <a:t>/с «Золотая рыбка» - 0,2 ставки воспитателя. </a:t>
          </a:r>
          <a:endParaRPr lang="ru-RU" sz="1200" b="1" dirty="0">
            <a:solidFill>
              <a:schemeClr val="tx1"/>
            </a:solidFill>
          </a:endParaRPr>
        </a:p>
      </dgm:t>
    </dgm:pt>
    <dgm:pt modelId="{CF793B09-1E58-4706-8E62-CC9D58DCC343}" type="sibTrans" cxnId="{CB0C3CA4-9A9F-4F41-BD88-95DBBEFEEC18}">
      <dgm:prSet/>
      <dgm:spPr/>
      <dgm:t>
        <a:bodyPr/>
        <a:lstStyle/>
        <a:p>
          <a:endParaRPr lang="ru-RU"/>
        </a:p>
      </dgm:t>
    </dgm:pt>
    <dgm:pt modelId="{CA151E1C-8297-49A2-8A0A-A813410ECF35}" type="parTrans" cxnId="{CB0C3CA4-9A9F-4F41-BD88-95DBBEFEEC18}">
      <dgm:prSet/>
      <dgm:spPr/>
      <dgm:t>
        <a:bodyPr/>
        <a:lstStyle/>
        <a:p>
          <a:endParaRPr lang="ru-RU"/>
        </a:p>
      </dgm:t>
    </dgm:pt>
    <dgm:pt modelId="{420F744E-1DC3-4A05-A681-6481142EFB01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МБДОУ </a:t>
          </a:r>
          <a:r>
            <a:rPr lang="ru-RU" sz="1200" b="1" dirty="0" err="1" smtClean="0">
              <a:solidFill>
                <a:schemeClr val="tx1"/>
              </a:solidFill>
            </a:rPr>
            <a:t>д</a:t>
          </a:r>
          <a:r>
            <a:rPr lang="ru-RU" sz="1200" b="1" dirty="0" smtClean="0">
              <a:solidFill>
                <a:schemeClr val="tx1"/>
              </a:solidFill>
            </a:rPr>
            <a:t>/с «Багульник» сокращено 0.1 ставки заведующего, 0,25 ставки воспитателя, предполагается с 01.09.2018г., сократить 0,2 ставки младшего воспитателя</a:t>
          </a:r>
          <a:endParaRPr lang="ru-RU" sz="1200" b="1" dirty="0">
            <a:solidFill>
              <a:schemeClr val="tx1"/>
            </a:solidFill>
          </a:endParaRPr>
        </a:p>
      </dgm:t>
    </dgm:pt>
    <dgm:pt modelId="{0B18D4A7-B915-411E-B140-16034635EE54}" type="sibTrans" cxnId="{F75669F8-9FA5-4BA1-B4C7-E0B99AEBFE26}">
      <dgm:prSet/>
      <dgm:spPr/>
      <dgm:t>
        <a:bodyPr/>
        <a:lstStyle/>
        <a:p>
          <a:endParaRPr lang="ru-RU"/>
        </a:p>
      </dgm:t>
    </dgm:pt>
    <dgm:pt modelId="{A07E7B7F-5A02-44C8-95C3-75784083A317}" type="parTrans" cxnId="{F75669F8-9FA5-4BA1-B4C7-E0B99AEBFE26}">
      <dgm:prSet/>
      <dgm:spPr/>
      <dgm:t>
        <a:bodyPr/>
        <a:lstStyle/>
        <a:p>
          <a:endParaRPr lang="ru-RU"/>
        </a:p>
      </dgm:t>
    </dgm:pt>
    <dgm:pt modelId="{2070A799-B733-4317-B67B-F6030289C9BE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-  МБДОУ </a:t>
          </a:r>
          <a:r>
            <a:rPr lang="ru-RU" sz="1200" b="1" dirty="0" err="1" smtClean="0">
              <a:solidFill>
                <a:schemeClr val="tx1"/>
              </a:solidFill>
            </a:rPr>
            <a:t>д</a:t>
          </a:r>
          <a:r>
            <a:rPr lang="ru-RU" sz="1200" b="1" dirty="0" smtClean="0">
              <a:solidFill>
                <a:schemeClr val="tx1"/>
              </a:solidFill>
            </a:rPr>
            <a:t>/с «</a:t>
          </a:r>
          <a:r>
            <a:rPr lang="ru-RU" sz="1200" b="1" dirty="0" err="1" smtClean="0">
              <a:solidFill>
                <a:schemeClr val="tx1"/>
              </a:solidFill>
            </a:rPr>
            <a:t>Баяр</a:t>
          </a:r>
          <a:r>
            <a:rPr lang="ru-RU" sz="1200" b="1" dirty="0" smtClean="0">
              <a:solidFill>
                <a:schemeClr val="tx1"/>
              </a:solidFill>
            </a:rPr>
            <a:t>» - сокращено – 0,25 ставки заведующего и 0,1 ставки младшего воспитателя.</a:t>
          </a:r>
          <a:endParaRPr lang="ru-RU" sz="1200" b="1" dirty="0">
            <a:solidFill>
              <a:schemeClr val="tx1"/>
            </a:solidFill>
          </a:endParaRPr>
        </a:p>
      </dgm:t>
    </dgm:pt>
    <dgm:pt modelId="{9FBCD0C2-1F4C-4A03-9870-08AB916D7FAF}" type="sibTrans" cxnId="{3DECB7A4-6012-4EB7-B3EA-42C167C1F80E}">
      <dgm:prSet/>
      <dgm:spPr/>
      <dgm:t>
        <a:bodyPr/>
        <a:lstStyle/>
        <a:p>
          <a:endParaRPr lang="ru-RU"/>
        </a:p>
      </dgm:t>
    </dgm:pt>
    <dgm:pt modelId="{9C032EC3-4450-4018-A13C-F6ECFF92AA20}" type="parTrans" cxnId="{3DECB7A4-6012-4EB7-B3EA-42C167C1F80E}">
      <dgm:prSet/>
      <dgm:spPr/>
      <dgm:t>
        <a:bodyPr/>
        <a:lstStyle/>
        <a:p>
          <a:endParaRPr lang="ru-RU"/>
        </a:p>
      </dgm:t>
    </dgm:pt>
    <dgm:pt modelId="{5C27EF46-ABF6-4EF8-83B5-87BB1F78213A}" type="pres">
      <dgm:prSet presAssocID="{A9A0C0D8-37E2-41FB-AD30-1F5A5FFBDC4F}" presName="Name0" presStyleCnt="0">
        <dgm:presLayoutVars>
          <dgm:dir/>
          <dgm:resizeHandles val="exact"/>
        </dgm:presLayoutVars>
      </dgm:prSet>
      <dgm:spPr/>
    </dgm:pt>
    <dgm:pt modelId="{45E738CA-BBE6-44B5-A76F-507CBCA16AC6}" type="pres">
      <dgm:prSet presAssocID="{420F744E-1DC3-4A05-A681-6481142EFB0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FDDED4-2A45-4742-B177-11EBBDEB3CB6}" type="pres">
      <dgm:prSet presAssocID="{0B18D4A7-B915-411E-B140-16034635EE54}" presName="sibTrans" presStyleCnt="0"/>
      <dgm:spPr/>
    </dgm:pt>
    <dgm:pt modelId="{BA6BDC54-9805-4DC4-AC8F-07A6F4422ED3}" type="pres">
      <dgm:prSet presAssocID="{2070A799-B733-4317-B67B-F6030289C9B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1C451-74E1-499F-91B6-EAD59D751887}" type="pres">
      <dgm:prSet presAssocID="{9FBCD0C2-1F4C-4A03-9870-08AB916D7FAF}" presName="sibTrans" presStyleCnt="0"/>
      <dgm:spPr/>
    </dgm:pt>
    <dgm:pt modelId="{8E47C22E-44ED-4DF0-ADDA-BF2936CF4133}" type="pres">
      <dgm:prSet presAssocID="{2083AD33-8B5B-4C55-B753-92C5B81B8C5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8B2A0E-EFB7-490C-A0CC-E690A8916C79}" type="pres">
      <dgm:prSet presAssocID="{CF793B09-1E58-4706-8E62-CC9D58DCC343}" presName="sibTrans" presStyleCnt="0"/>
      <dgm:spPr/>
    </dgm:pt>
    <dgm:pt modelId="{B900C6F5-3AA3-470B-8B4A-0BAB20109332}" type="pres">
      <dgm:prSet presAssocID="{268AEB25-2931-4DF9-BEF0-D93DD3A2264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454AB9-63C2-4D6C-A286-0D4E19985195}" type="pres">
      <dgm:prSet presAssocID="{3ACCEE97-FC29-4964-B45F-4762392EDDA8}" presName="sibTrans" presStyleCnt="0"/>
      <dgm:spPr/>
    </dgm:pt>
    <dgm:pt modelId="{39458647-EB75-4F43-8AF1-E3EB584ADB60}" type="pres">
      <dgm:prSet presAssocID="{DFE19D23-D149-4BDC-988F-81325D5D89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DF48F9-E231-43D6-BDCE-9256FB8A1CED}" type="presOf" srcId="{420F744E-1DC3-4A05-A681-6481142EFB01}" destId="{45E738CA-BBE6-44B5-A76F-507CBCA16AC6}" srcOrd="0" destOrd="0" presId="urn:microsoft.com/office/officeart/2005/8/layout/hList6"/>
    <dgm:cxn modelId="{16366A79-61C5-452D-8B3C-F30DC9B509B6}" type="presOf" srcId="{A9A0C0D8-37E2-41FB-AD30-1F5A5FFBDC4F}" destId="{5C27EF46-ABF6-4EF8-83B5-87BB1F78213A}" srcOrd="0" destOrd="0" presId="urn:microsoft.com/office/officeart/2005/8/layout/hList6"/>
    <dgm:cxn modelId="{F75669F8-9FA5-4BA1-B4C7-E0B99AEBFE26}" srcId="{A9A0C0D8-37E2-41FB-AD30-1F5A5FFBDC4F}" destId="{420F744E-1DC3-4A05-A681-6481142EFB01}" srcOrd="0" destOrd="0" parTransId="{A07E7B7F-5A02-44C8-95C3-75784083A317}" sibTransId="{0B18D4A7-B915-411E-B140-16034635EE54}"/>
    <dgm:cxn modelId="{5B24648F-D519-435E-A8BA-65F94A26412A}" srcId="{A9A0C0D8-37E2-41FB-AD30-1F5A5FFBDC4F}" destId="{268AEB25-2931-4DF9-BEF0-D93DD3A2264F}" srcOrd="3" destOrd="0" parTransId="{AC1853CC-99F0-413D-B556-1C907AA42F01}" sibTransId="{3ACCEE97-FC29-4964-B45F-4762392EDDA8}"/>
    <dgm:cxn modelId="{DF657625-D9A0-46A7-97E4-DAB3C5B6DB85}" type="presOf" srcId="{2070A799-B733-4317-B67B-F6030289C9BE}" destId="{BA6BDC54-9805-4DC4-AC8F-07A6F4422ED3}" srcOrd="0" destOrd="0" presId="urn:microsoft.com/office/officeart/2005/8/layout/hList6"/>
    <dgm:cxn modelId="{15E65400-A511-4EA3-B259-7A1CADE0ABF5}" type="presOf" srcId="{2083AD33-8B5B-4C55-B753-92C5B81B8C56}" destId="{8E47C22E-44ED-4DF0-ADDA-BF2936CF4133}" srcOrd="0" destOrd="0" presId="urn:microsoft.com/office/officeart/2005/8/layout/hList6"/>
    <dgm:cxn modelId="{0AC589A4-F33B-4C54-98B6-CF5E5C4BBD39}" srcId="{A9A0C0D8-37E2-41FB-AD30-1F5A5FFBDC4F}" destId="{DFE19D23-D149-4BDC-988F-81325D5D89F8}" srcOrd="4" destOrd="0" parTransId="{5FE5363B-5908-414A-8D83-0F30AE3B96D6}" sibTransId="{57DC05B0-9362-4FF8-B944-9190CB6C4B3F}"/>
    <dgm:cxn modelId="{4938DF60-46C3-42DB-BE55-2B8C35700F76}" type="presOf" srcId="{DFE19D23-D149-4BDC-988F-81325D5D89F8}" destId="{39458647-EB75-4F43-8AF1-E3EB584ADB60}" srcOrd="0" destOrd="0" presId="urn:microsoft.com/office/officeart/2005/8/layout/hList6"/>
    <dgm:cxn modelId="{89833686-6FF0-4D11-BCF9-215F389E3E67}" type="presOf" srcId="{268AEB25-2931-4DF9-BEF0-D93DD3A2264F}" destId="{B900C6F5-3AA3-470B-8B4A-0BAB20109332}" srcOrd="0" destOrd="0" presId="urn:microsoft.com/office/officeart/2005/8/layout/hList6"/>
    <dgm:cxn modelId="{CB0C3CA4-9A9F-4F41-BD88-95DBBEFEEC18}" srcId="{A9A0C0D8-37E2-41FB-AD30-1F5A5FFBDC4F}" destId="{2083AD33-8B5B-4C55-B753-92C5B81B8C56}" srcOrd="2" destOrd="0" parTransId="{CA151E1C-8297-49A2-8A0A-A813410ECF35}" sibTransId="{CF793B09-1E58-4706-8E62-CC9D58DCC343}"/>
    <dgm:cxn modelId="{3DECB7A4-6012-4EB7-B3EA-42C167C1F80E}" srcId="{A9A0C0D8-37E2-41FB-AD30-1F5A5FFBDC4F}" destId="{2070A799-B733-4317-B67B-F6030289C9BE}" srcOrd="1" destOrd="0" parTransId="{9C032EC3-4450-4018-A13C-F6ECFF92AA20}" sibTransId="{9FBCD0C2-1F4C-4A03-9870-08AB916D7FAF}"/>
    <dgm:cxn modelId="{78C10B0A-8C09-4701-A80C-F442F9281E99}" type="presParOf" srcId="{5C27EF46-ABF6-4EF8-83B5-87BB1F78213A}" destId="{45E738CA-BBE6-44B5-A76F-507CBCA16AC6}" srcOrd="0" destOrd="0" presId="urn:microsoft.com/office/officeart/2005/8/layout/hList6"/>
    <dgm:cxn modelId="{9018FF35-ECF9-4A9D-A186-BBCC8F78B155}" type="presParOf" srcId="{5C27EF46-ABF6-4EF8-83B5-87BB1F78213A}" destId="{D2FDDED4-2A45-4742-B177-11EBBDEB3CB6}" srcOrd="1" destOrd="0" presId="urn:microsoft.com/office/officeart/2005/8/layout/hList6"/>
    <dgm:cxn modelId="{F1D55E5E-0E04-4F75-8C6A-E8AED8A848C8}" type="presParOf" srcId="{5C27EF46-ABF6-4EF8-83B5-87BB1F78213A}" destId="{BA6BDC54-9805-4DC4-AC8F-07A6F4422ED3}" srcOrd="2" destOrd="0" presId="urn:microsoft.com/office/officeart/2005/8/layout/hList6"/>
    <dgm:cxn modelId="{70A7CA23-E1DA-4027-A166-5AF2D9170BD2}" type="presParOf" srcId="{5C27EF46-ABF6-4EF8-83B5-87BB1F78213A}" destId="{DC21C451-74E1-499F-91B6-EAD59D751887}" srcOrd="3" destOrd="0" presId="urn:microsoft.com/office/officeart/2005/8/layout/hList6"/>
    <dgm:cxn modelId="{AE30E2D4-A698-461D-9E14-5A3AE96F21A4}" type="presParOf" srcId="{5C27EF46-ABF6-4EF8-83B5-87BB1F78213A}" destId="{8E47C22E-44ED-4DF0-ADDA-BF2936CF4133}" srcOrd="4" destOrd="0" presId="urn:microsoft.com/office/officeart/2005/8/layout/hList6"/>
    <dgm:cxn modelId="{69E85622-5B39-407F-AF89-AFB6EAD92449}" type="presParOf" srcId="{5C27EF46-ABF6-4EF8-83B5-87BB1F78213A}" destId="{F08B2A0E-EFB7-490C-A0CC-E690A8916C79}" srcOrd="5" destOrd="0" presId="urn:microsoft.com/office/officeart/2005/8/layout/hList6"/>
    <dgm:cxn modelId="{E4554E8A-FD77-405F-92EC-F055163235BA}" type="presParOf" srcId="{5C27EF46-ABF6-4EF8-83B5-87BB1F78213A}" destId="{B900C6F5-3AA3-470B-8B4A-0BAB20109332}" srcOrd="6" destOrd="0" presId="urn:microsoft.com/office/officeart/2005/8/layout/hList6"/>
    <dgm:cxn modelId="{D9323FD8-84DA-40AE-BBF1-09F5BD94C630}" type="presParOf" srcId="{5C27EF46-ABF6-4EF8-83B5-87BB1F78213A}" destId="{4E454AB9-63C2-4D6C-A286-0D4E19985195}" srcOrd="7" destOrd="0" presId="urn:microsoft.com/office/officeart/2005/8/layout/hList6"/>
    <dgm:cxn modelId="{39E7E9ED-DB3B-4953-9A71-6AA6C7FB6E79}" type="presParOf" srcId="{5C27EF46-ABF6-4EF8-83B5-87BB1F78213A}" destId="{39458647-EB75-4F43-8AF1-E3EB584ADB60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6563EBA-70F4-433F-918D-F95EA55B471C}" type="doc">
      <dgm:prSet loTypeId="urn:microsoft.com/office/officeart/2005/8/layout/orgChart1" loCatId="hierarchy" qsTypeId="urn:microsoft.com/office/officeart/2005/8/quickstyle/3d5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EA75B0-B540-4A03-B8A7-F08D86A6846D}">
      <dgm:prSet phldrT="[Текст]"/>
      <dgm:spPr/>
      <dgm:t>
        <a:bodyPr/>
        <a:lstStyle/>
        <a:p>
          <a:r>
            <a:rPr lang="ru-RU" dirty="0" smtClean="0"/>
            <a:t>73 выпускника</a:t>
          </a:r>
          <a:endParaRPr lang="ru-RU" dirty="0"/>
        </a:p>
      </dgm:t>
    </dgm:pt>
    <dgm:pt modelId="{DE2055A1-3915-4F7C-9A73-6D221E9C1C05}" type="parTrans" cxnId="{11CF2102-FF14-4939-BBE5-CAEACBDCF41E}">
      <dgm:prSet/>
      <dgm:spPr/>
      <dgm:t>
        <a:bodyPr/>
        <a:lstStyle/>
        <a:p>
          <a:endParaRPr lang="ru-RU"/>
        </a:p>
      </dgm:t>
    </dgm:pt>
    <dgm:pt modelId="{6037C90D-51C7-45E2-A414-47B0809172A3}" type="sibTrans" cxnId="{11CF2102-FF14-4939-BBE5-CAEACBDCF41E}">
      <dgm:prSet/>
      <dgm:spPr/>
      <dgm:t>
        <a:bodyPr/>
        <a:lstStyle/>
        <a:p>
          <a:endParaRPr lang="ru-RU"/>
        </a:p>
      </dgm:t>
    </dgm:pt>
    <dgm:pt modelId="{170C55CB-6643-4198-B65F-9E7453D76B8F}" type="asst">
      <dgm:prSet phldrT="[Текст]"/>
      <dgm:spPr/>
      <dgm:t>
        <a:bodyPr/>
        <a:lstStyle/>
        <a:p>
          <a:r>
            <a:rPr lang="ru-RU" dirty="0" smtClean="0"/>
            <a:t>1 не допущен</a:t>
          </a:r>
          <a:endParaRPr lang="ru-RU" dirty="0"/>
        </a:p>
      </dgm:t>
    </dgm:pt>
    <dgm:pt modelId="{5E92DCDA-9787-401A-8360-AEDCE53F9E9B}" type="parTrans" cxnId="{85D26F1A-712C-402D-B7A3-E9892566E90E}">
      <dgm:prSet/>
      <dgm:spPr/>
      <dgm:t>
        <a:bodyPr/>
        <a:lstStyle/>
        <a:p>
          <a:endParaRPr lang="ru-RU"/>
        </a:p>
      </dgm:t>
    </dgm:pt>
    <dgm:pt modelId="{CD6F1040-6D6A-4995-AAF2-ACDDF26E17F9}" type="sibTrans" cxnId="{85D26F1A-712C-402D-B7A3-E9892566E90E}">
      <dgm:prSet/>
      <dgm:spPr/>
      <dgm:t>
        <a:bodyPr/>
        <a:lstStyle/>
        <a:p>
          <a:endParaRPr lang="ru-RU"/>
        </a:p>
      </dgm:t>
    </dgm:pt>
    <dgm:pt modelId="{784613FE-DB9E-4E48-A1A1-46A1DD3D66FA}">
      <dgm:prSet phldrT="[Текст]"/>
      <dgm:spPr/>
      <dgm:t>
        <a:bodyPr/>
        <a:lstStyle/>
        <a:p>
          <a:r>
            <a:rPr lang="ru-RU" dirty="0" smtClean="0"/>
            <a:t>4 будут пересдавать в сентябре</a:t>
          </a:r>
          <a:endParaRPr lang="ru-RU" dirty="0"/>
        </a:p>
      </dgm:t>
    </dgm:pt>
    <dgm:pt modelId="{122E793F-F2ED-4988-9E9E-5650D69EAF48}" type="parTrans" cxnId="{84CCFB98-5808-48A7-8A57-931F09F82B1E}">
      <dgm:prSet/>
      <dgm:spPr/>
      <dgm:t>
        <a:bodyPr/>
        <a:lstStyle/>
        <a:p>
          <a:endParaRPr lang="ru-RU"/>
        </a:p>
      </dgm:t>
    </dgm:pt>
    <dgm:pt modelId="{4E18844A-664C-49BB-ABA8-37C8F00DC414}" type="sibTrans" cxnId="{84CCFB98-5808-48A7-8A57-931F09F82B1E}">
      <dgm:prSet/>
      <dgm:spPr/>
      <dgm:t>
        <a:bodyPr/>
        <a:lstStyle/>
        <a:p>
          <a:endParaRPr lang="ru-RU"/>
        </a:p>
      </dgm:t>
    </dgm:pt>
    <dgm:pt modelId="{05A34CC1-6658-4B9A-8F97-4609C0003E98}" type="asst">
      <dgm:prSet phldrT="[Текст]"/>
      <dgm:spPr/>
      <dgm:t>
        <a:bodyPr/>
        <a:lstStyle/>
        <a:p>
          <a:r>
            <a:rPr lang="ru-RU" dirty="0" smtClean="0"/>
            <a:t>68 получили аттестат</a:t>
          </a:r>
          <a:endParaRPr lang="ru-RU" dirty="0"/>
        </a:p>
      </dgm:t>
    </dgm:pt>
    <dgm:pt modelId="{A4ADC654-ACFC-4456-B3F9-2D3322265470}" type="parTrans" cxnId="{2AC60994-092C-436C-9344-DB4A2330C319}">
      <dgm:prSet/>
      <dgm:spPr/>
      <dgm:t>
        <a:bodyPr/>
        <a:lstStyle/>
        <a:p>
          <a:endParaRPr lang="ru-RU"/>
        </a:p>
      </dgm:t>
    </dgm:pt>
    <dgm:pt modelId="{5B907282-9C2D-4293-A0CC-AAAB5D4F697A}" type="sibTrans" cxnId="{2AC60994-092C-436C-9344-DB4A2330C319}">
      <dgm:prSet/>
      <dgm:spPr/>
      <dgm:t>
        <a:bodyPr/>
        <a:lstStyle/>
        <a:p>
          <a:endParaRPr lang="ru-RU"/>
        </a:p>
      </dgm:t>
    </dgm:pt>
    <dgm:pt modelId="{B2139D05-C2C7-4434-815A-E6431AAFBFE7}" type="pres">
      <dgm:prSet presAssocID="{D6563EBA-70F4-433F-918D-F95EA55B471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97E701-487B-47C3-B832-BAD5F27C5194}" type="pres">
      <dgm:prSet presAssocID="{B6EA75B0-B540-4A03-B8A7-F08D86A6846D}" presName="hierRoot1" presStyleCnt="0">
        <dgm:presLayoutVars>
          <dgm:hierBranch val="init"/>
        </dgm:presLayoutVars>
      </dgm:prSet>
      <dgm:spPr/>
    </dgm:pt>
    <dgm:pt modelId="{814D5B27-A73B-4A4A-949D-047CE4A37DC1}" type="pres">
      <dgm:prSet presAssocID="{B6EA75B0-B540-4A03-B8A7-F08D86A6846D}" presName="rootComposite1" presStyleCnt="0"/>
      <dgm:spPr/>
    </dgm:pt>
    <dgm:pt modelId="{46A5BE76-0D4D-43F6-9558-F12FB8284D5A}" type="pres">
      <dgm:prSet presAssocID="{B6EA75B0-B540-4A03-B8A7-F08D86A6846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46B79F-633E-489E-9216-C62A479E3620}" type="pres">
      <dgm:prSet presAssocID="{B6EA75B0-B540-4A03-B8A7-F08D86A6846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155F9BB-7BC6-4B7C-8096-6A0D15976B92}" type="pres">
      <dgm:prSet presAssocID="{B6EA75B0-B540-4A03-B8A7-F08D86A6846D}" presName="hierChild2" presStyleCnt="0"/>
      <dgm:spPr/>
    </dgm:pt>
    <dgm:pt modelId="{D35508C8-5D28-4B97-B9A9-5318F99EE824}" type="pres">
      <dgm:prSet presAssocID="{122E793F-F2ED-4988-9E9E-5650D69EAF48}" presName="Name37" presStyleLbl="parChTrans1D2" presStyleIdx="0" presStyleCnt="3"/>
      <dgm:spPr/>
      <dgm:t>
        <a:bodyPr/>
        <a:lstStyle/>
        <a:p>
          <a:endParaRPr lang="ru-RU"/>
        </a:p>
      </dgm:t>
    </dgm:pt>
    <dgm:pt modelId="{C37D99E3-BA54-44D5-9E13-B2D121ACDACE}" type="pres">
      <dgm:prSet presAssocID="{784613FE-DB9E-4E48-A1A1-46A1DD3D66FA}" presName="hierRoot2" presStyleCnt="0">
        <dgm:presLayoutVars>
          <dgm:hierBranch val="init"/>
        </dgm:presLayoutVars>
      </dgm:prSet>
      <dgm:spPr/>
    </dgm:pt>
    <dgm:pt modelId="{17DF126B-3A94-4CD0-B5BF-FBC4A87056CD}" type="pres">
      <dgm:prSet presAssocID="{784613FE-DB9E-4E48-A1A1-46A1DD3D66FA}" presName="rootComposite" presStyleCnt="0"/>
      <dgm:spPr/>
    </dgm:pt>
    <dgm:pt modelId="{A78183D0-D370-4AAA-82F0-A955B4F417F5}" type="pres">
      <dgm:prSet presAssocID="{784613FE-DB9E-4E48-A1A1-46A1DD3D66FA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989412-E7CC-4FDF-AA5A-387B8D1B8027}" type="pres">
      <dgm:prSet presAssocID="{784613FE-DB9E-4E48-A1A1-46A1DD3D66FA}" presName="rootConnector" presStyleLbl="node2" presStyleIdx="0" presStyleCnt="1"/>
      <dgm:spPr/>
      <dgm:t>
        <a:bodyPr/>
        <a:lstStyle/>
        <a:p>
          <a:endParaRPr lang="ru-RU"/>
        </a:p>
      </dgm:t>
    </dgm:pt>
    <dgm:pt modelId="{FF876998-CEDC-4217-B64F-03DB2774BA3D}" type="pres">
      <dgm:prSet presAssocID="{784613FE-DB9E-4E48-A1A1-46A1DD3D66FA}" presName="hierChild4" presStyleCnt="0"/>
      <dgm:spPr/>
    </dgm:pt>
    <dgm:pt modelId="{F9D02347-8655-44C7-A900-1C82ABD93BA3}" type="pres">
      <dgm:prSet presAssocID="{784613FE-DB9E-4E48-A1A1-46A1DD3D66FA}" presName="hierChild5" presStyleCnt="0"/>
      <dgm:spPr/>
    </dgm:pt>
    <dgm:pt modelId="{E159577A-1BD6-4C53-BA81-81E26DA7AEE5}" type="pres">
      <dgm:prSet presAssocID="{B6EA75B0-B540-4A03-B8A7-F08D86A6846D}" presName="hierChild3" presStyleCnt="0"/>
      <dgm:spPr/>
    </dgm:pt>
    <dgm:pt modelId="{B738239C-4242-47AB-849B-C37C54EC7E55}" type="pres">
      <dgm:prSet presAssocID="{5E92DCDA-9787-401A-8360-AEDCE53F9E9B}" presName="Name111" presStyleLbl="parChTrans1D2" presStyleIdx="1" presStyleCnt="3"/>
      <dgm:spPr/>
      <dgm:t>
        <a:bodyPr/>
        <a:lstStyle/>
        <a:p>
          <a:endParaRPr lang="ru-RU"/>
        </a:p>
      </dgm:t>
    </dgm:pt>
    <dgm:pt modelId="{EB8C3019-33F0-4569-978E-6DB9D2901512}" type="pres">
      <dgm:prSet presAssocID="{170C55CB-6643-4198-B65F-9E7453D76B8F}" presName="hierRoot3" presStyleCnt="0">
        <dgm:presLayoutVars>
          <dgm:hierBranch val="init"/>
        </dgm:presLayoutVars>
      </dgm:prSet>
      <dgm:spPr/>
    </dgm:pt>
    <dgm:pt modelId="{6FC2F9A1-FB42-469E-AF94-C3E774AB7D01}" type="pres">
      <dgm:prSet presAssocID="{170C55CB-6643-4198-B65F-9E7453D76B8F}" presName="rootComposite3" presStyleCnt="0"/>
      <dgm:spPr/>
    </dgm:pt>
    <dgm:pt modelId="{15C46F8F-E31C-41DD-9730-168719FBEF2D}" type="pres">
      <dgm:prSet presAssocID="{170C55CB-6643-4198-B65F-9E7453D76B8F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7C346E-7D3C-4C65-A264-00804E027933}" type="pres">
      <dgm:prSet presAssocID="{170C55CB-6643-4198-B65F-9E7453D76B8F}" presName="rootConnector3" presStyleLbl="asst1" presStyleIdx="0" presStyleCnt="2"/>
      <dgm:spPr/>
      <dgm:t>
        <a:bodyPr/>
        <a:lstStyle/>
        <a:p>
          <a:endParaRPr lang="ru-RU"/>
        </a:p>
      </dgm:t>
    </dgm:pt>
    <dgm:pt modelId="{FEAA8B69-41AB-4742-8A6D-1DE576CD42CA}" type="pres">
      <dgm:prSet presAssocID="{170C55CB-6643-4198-B65F-9E7453D76B8F}" presName="hierChild6" presStyleCnt="0"/>
      <dgm:spPr/>
    </dgm:pt>
    <dgm:pt modelId="{1B63BB12-F4E3-43E5-B785-4256A3AE2C45}" type="pres">
      <dgm:prSet presAssocID="{170C55CB-6643-4198-B65F-9E7453D76B8F}" presName="hierChild7" presStyleCnt="0"/>
      <dgm:spPr/>
    </dgm:pt>
    <dgm:pt modelId="{08DE5915-F200-44C6-B14A-76107C1B69D4}" type="pres">
      <dgm:prSet presAssocID="{A4ADC654-ACFC-4456-B3F9-2D3322265470}" presName="Name111" presStyleLbl="parChTrans1D2" presStyleIdx="2" presStyleCnt="3"/>
      <dgm:spPr/>
      <dgm:t>
        <a:bodyPr/>
        <a:lstStyle/>
        <a:p>
          <a:endParaRPr lang="ru-RU"/>
        </a:p>
      </dgm:t>
    </dgm:pt>
    <dgm:pt modelId="{959E645D-41C6-491D-865B-16D2230D2F9E}" type="pres">
      <dgm:prSet presAssocID="{05A34CC1-6658-4B9A-8F97-4609C0003E98}" presName="hierRoot3" presStyleCnt="0">
        <dgm:presLayoutVars>
          <dgm:hierBranch val="init"/>
        </dgm:presLayoutVars>
      </dgm:prSet>
      <dgm:spPr/>
    </dgm:pt>
    <dgm:pt modelId="{17B407CE-7F02-4405-986D-C9BE9E76CC8F}" type="pres">
      <dgm:prSet presAssocID="{05A34CC1-6658-4B9A-8F97-4609C0003E98}" presName="rootComposite3" presStyleCnt="0"/>
      <dgm:spPr/>
    </dgm:pt>
    <dgm:pt modelId="{B76B61D1-D1BF-4A03-B5EA-10C07426B498}" type="pres">
      <dgm:prSet presAssocID="{05A34CC1-6658-4B9A-8F97-4609C0003E98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5CFAA7-A910-4DE6-82C5-8BDF4095DE18}" type="pres">
      <dgm:prSet presAssocID="{05A34CC1-6658-4B9A-8F97-4609C0003E98}" presName="rootConnector3" presStyleLbl="asst1" presStyleIdx="1" presStyleCnt="2"/>
      <dgm:spPr/>
      <dgm:t>
        <a:bodyPr/>
        <a:lstStyle/>
        <a:p>
          <a:endParaRPr lang="ru-RU"/>
        </a:p>
      </dgm:t>
    </dgm:pt>
    <dgm:pt modelId="{385D866F-1AC4-4DD6-AB4B-05AB84FDDB5A}" type="pres">
      <dgm:prSet presAssocID="{05A34CC1-6658-4B9A-8F97-4609C0003E98}" presName="hierChild6" presStyleCnt="0"/>
      <dgm:spPr/>
    </dgm:pt>
    <dgm:pt modelId="{70192D51-1323-4913-A2B0-3C500C801F01}" type="pres">
      <dgm:prSet presAssocID="{05A34CC1-6658-4B9A-8F97-4609C0003E98}" presName="hierChild7" presStyleCnt="0"/>
      <dgm:spPr/>
    </dgm:pt>
  </dgm:ptLst>
  <dgm:cxnLst>
    <dgm:cxn modelId="{84CCFB98-5808-48A7-8A57-931F09F82B1E}" srcId="{B6EA75B0-B540-4A03-B8A7-F08D86A6846D}" destId="{784613FE-DB9E-4E48-A1A1-46A1DD3D66FA}" srcOrd="2" destOrd="0" parTransId="{122E793F-F2ED-4988-9E9E-5650D69EAF48}" sibTransId="{4E18844A-664C-49BB-ABA8-37C8F00DC414}"/>
    <dgm:cxn modelId="{58E4D780-175E-4C60-9B40-216C329E24F4}" type="presOf" srcId="{784613FE-DB9E-4E48-A1A1-46A1DD3D66FA}" destId="{A78183D0-D370-4AAA-82F0-A955B4F417F5}" srcOrd="0" destOrd="0" presId="urn:microsoft.com/office/officeart/2005/8/layout/orgChart1"/>
    <dgm:cxn modelId="{7E6B83F3-3959-44BA-AA13-1C0CC9E07FC2}" type="presOf" srcId="{122E793F-F2ED-4988-9E9E-5650D69EAF48}" destId="{D35508C8-5D28-4B97-B9A9-5318F99EE824}" srcOrd="0" destOrd="0" presId="urn:microsoft.com/office/officeart/2005/8/layout/orgChart1"/>
    <dgm:cxn modelId="{2AC60994-092C-436C-9344-DB4A2330C319}" srcId="{B6EA75B0-B540-4A03-B8A7-F08D86A6846D}" destId="{05A34CC1-6658-4B9A-8F97-4609C0003E98}" srcOrd="1" destOrd="0" parTransId="{A4ADC654-ACFC-4456-B3F9-2D3322265470}" sibTransId="{5B907282-9C2D-4293-A0CC-AAAB5D4F697A}"/>
    <dgm:cxn modelId="{708C1432-0C9E-49A4-8474-60F479BA46B3}" type="presOf" srcId="{05A34CC1-6658-4B9A-8F97-4609C0003E98}" destId="{B76B61D1-D1BF-4A03-B5EA-10C07426B498}" srcOrd="0" destOrd="0" presId="urn:microsoft.com/office/officeart/2005/8/layout/orgChart1"/>
    <dgm:cxn modelId="{141118FC-ADCA-4B56-8757-AEDF6AB333D3}" type="presOf" srcId="{B6EA75B0-B540-4A03-B8A7-F08D86A6846D}" destId="{E946B79F-633E-489E-9216-C62A479E3620}" srcOrd="1" destOrd="0" presId="urn:microsoft.com/office/officeart/2005/8/layout/orgChart1"/>
    <dgm:cxn modelId="{7268450D-141F-48BC-9B39-2A0099CEF805}" type="presOf" srcId="{5E92DCDA-9787-401A-8360-AEDCE53F9E9B}" destId="{B738239C-4242-47AB-849B-C37C54EC7E55}" srcOrd="0" destOrd="0" presId="urn:microsoft.com/office/officeart/2005/8/layout/orgChart1"/>
    <dgm:cxn modelId="{6AEFEEA3-D54B-4BB2-B523-BBE0A78787F7}" type="presOf" srcId="{D6563EBA-70F4-433F-918D-F95EA55B471C}" destId="{B2139D05-C2C7-4434-815A-E6431AAFBFE7}" srcOrd="0" destOrd="0" presId="urn:microsoft.com/office/officeart/2005/8/layout/orgChart1"/>
    <dgm:cxn modelId="{11CF2102-FF14-4939-BBE5-CAEACBDCF41E}" srcId="{D6563EBA-70F4-433F-918D-F95EA55B471C}" destId="{B6EA75B0-B540-4A03-B8A7-F08D86A6846D}" srcOrd="0" destOrd="0" parTransId="{DE2055A1-3915-4F7C-9A73-6D221E9C1C05}" sibTransId="{6037C90D-51C7-45E2-A414-47B0809172A3}"/>
    <dgm:cxn modelId="{1E50EA73-C4B8-4D7D-96CE-1651D82EF3F9}" type="presOf" srcId="{A4ADC654-ACFC-4456-B3F9-2D3322265470}" destId="{08DE5915-F200-44C6-B14A-76107C1B69D4}" srcOrd="0" destOrd="0" presId="urn:microsoft.com/office/officeart/2005/8/layout/orgChart1"/>
    <dgm:cxn modelId="{3BA6B024-41F5-4BEC-B3B5-B9BF40AE1C21}" type="presOf" srcId="{170C55CB-6643-4198-B65F-9E7453D76B8F}" destId="{177C346E-7D3C-4C65-A264-00804E027933}" srcOrd="1" destOrd="0" presId="urn:microsoft.com/office/officeart/2005/8/layout/orgChart1"/>
    <dgm:cxn modelId="{31A584CC-0582-40CA-8261-563B079BCA75}" type="presOf" srcId="{170C55CB-6643-4198-B65F-9E7453D76B8F}" destId="{15C46F8F-E31C-41DD-9730-168719FBEF2D}" srcOrd="0" destOrd="0" presId="urn:microsoft.com/office/officeart/2005/8/layout/orgChart1"/>
    <dgm:cxn modelId="{47AF9175-AB95-4869-9BB7-72BBFBD0A133}" type="presOf" srcId="{05A34CC1-6658-4B9A-8F97-4609C0003E98}" destId="{265CFAA7-A910-4DE6-82C5-8BDF4095DE18}" srcOrd="1" destOrd="0" presId="urn:microsoft.com/office/officeart/2005/8/layout/orgChart1"/>
    <dgm:cxn modelId="{85D26F1A-712C-402D-B7A3-E9892566E90E}" srcId="{B6EA75B0-B540-4A03-B8A7-F08D86A6846D}" destId="{170C55CB-6643-4198-B65F-9E7453D76B8F}" srcOrd="0" destOrd="0" parTransId="{5E92DCDA-9787-401A-8360-AEDCE53F9E9B}" sibTransId="{CD6F1040-6D6A-4995-AAF2-ACDDF26E17F9}"/>
    <dgm:cxn modelId="{05244A00-9795-4D7E-B853-AD15AF7A645B}" type="presOf" srcId="{B6EA75B0-B540-4A03-B8A7-F08D86A6846D}" destId="{46A5BE76-0D4D-43F6-9558-F12FB8284D5A}" srcOrd="0" destOrd="0" presId="urn:microsoft.com/office/officeart/2005/8/layout/orgChart1"/>
    <dgm:cxn modelId="{19F73D1E-5EB4-434E-82E8-5534CA05F1A9}" type="presOf" srcId="{784613FE-DB9E-4E48-A1A1-46A1DD3D66FA}" destId="{5B989412-E7CC-4FDF-AA5A-387B8D1B8027}" srcOrd="1" destOrd="0" presId="urn:microsoft.com/office/officeart/2005/8/layout/orgChart1"/>
    <dgm:cxn modelId="{3FC22BB0-9A90-4F1E-822B-7F238BCCFECF}" type="presParOf" srcId="{B2139D05-C2C7-4434-815A-E6431AAFBFE7}" destId="{AA97E701-487B-47C3-B832-BAD5F27C5194}" srcOrd="0" destOrd="0" presId="urn:microsoft.com/office/officeart/2005/8/layout/orgChart1"/>
    <dgm:cxn modelId="{F6D55B49-CD91-460F-88F7-269E908E7853}" type="presParOf" srcId="{AA97E701-487B-47C3-B832-BAD5F27C5194}" destId="{814D5B27-A73B-4A4A-949D-047CE4A37DC1}" srcOrd="0" destOrd="0" presId="urn:microsoft.com/office/officeart/2005/8/layout/orgChart1"/>
    <dgm:cxn modelId="{4AD9BA1D-D2DD-4754-8EBF-3F17BB8E11EB}" type="presParOf" srcId="{814D5B27-A73B-4A4A-949D-047CE4A37DC1}" destId="{46A5BE76-0D4D-43F6-9558-F12FB8284D5A}" srcOrd="0" destOrd="0" presId="urn:microsoft.com/office/officeart/2005/8/layout/orgChart1"/>
    <dgm:cxn modelId="{1FCE7AD4-BE9E-44B8-BA7F-5914E725EBA1}" type="presParOf" srcId="{814D5B27-A73B-4A4A-949D-047CE4A37DC1}" destId="{E946B79F-633E-489E-9216-C62A479E3620}" srcOrd="1" destOrd="0" presId="urn:microsoft.com/office/officeart/2005/8/layout/orgChart1"/>
    <dgm:cxn modelId="{B8D2AD94-34FB-47D3-A761-11A92F0A5B19}" type="presParOf" srcId="{AA97E701-487B-47C3-B832-BAD5F27C5194}" destId="{2155F9BB-7BC6-4B7C-8096-6A0D15976B92}" srcOrd="1" destOrd="0" presId="urn:microsoft.com/office/officeart/2005/8/layout/orgChart1"/>
    <dgm:cxn modelId="{A0F85BAA-0636-4420-9FEC-9DE2D32056DB}" type="presParOf" srcId="{2155F9BB-7BC6-4B7C-8096-6A0D15976B92}" destId="{D35508C8-5D28-4B97-B9A9-5318F99EE824}" srcOrd="0" destOrd="0" presId="urn:microsoft.com/office/officeart/2005/8/layout/orgChart1"/>
    <dgm:cxn modelId="{ADB4EBD6-93A5-4011-B54D-C863A362B6DF}" type="presParOf" srcId="{2155F9BB-7BC6-4B7C-8096-6A0D15976B92}" destId="{C37D99E3-BA54-44D5-9E13-B2D121ACDACE}" srcOrd="1" destOrd="0" presId="urn:microsoft.com/office/officeart/2005/8/layout/orgChart1"/>
    <dgm:cxn modelId="{6C79D456-9143-4E22-8057-49461CFDD6CD}" type="presParOf" srcId="{C37D99E3-BA54-44D5-9E13-B2D121ACDACE}" destId="{17DF126B-3A94-4CD0-B5BF-FBC4A87056CD}" srcOrd="0" destOrd="0" presId="urn:microsoft.com/office/officeart/2005/8/layout/orgChart1"/>
    <dgm:cxn modelId="{FC5673E3-9525-4A97-A917-69A21F987DA5}" type="presParOf" srcId="{17DF126B-3A94-4CD0-B5BF-FBC4A87056CD}" destId="{A78183D0-D370-4AAA-82F0-A955B4F417F5}" srcOrd="0" destOrd="0" presId="urn:microsoft.com/office/officeart/2005/8/layout/orgChart1"/>
    <dgm:cxn modelId="{AE4F64BF-D8DD-4267-940B-B9136B30B9F7}" type="presParOf" srcId="{17DF126B-3A94-4CD0-B5BF-FBC4A87056CD}" destId="{5B989412-E7CC-4FDF-AA5A-387B8D1B8027}" srcOrd="1" destOrd="0" presId="urn:microsoft.com/office/officeart/2005/8/layout/orgChart1"/>
    <dgm:cxn modelId="{45F6D1A9-97CB-4A91-8986-19509C5D7986}" type="presParOf" srcId="{C37D99E3-BA54-44D5-9E13-B2D121ACDACE}" destId="{FF876998-CEDC-4217-B64F-03DB2774BA3D}" srcOrd="1" destOrd="0" presId="urn:microsoft.com/office/officeart/2005/8/layout/orgChart1"/>
    <dgm:cxn modelId="{2BFEBA1D-70DB-4CA9-96D7-91AD5585B8FD}" type="presParOf" srcId="{C37D99E3-BA54-44D5-9E13-B2D121ACDACE}" destId="{F9D02347-8655-44C7-A900-1C82ABD93BA3}" srcOrd="2" destOrd="0" presId="urn:microsoft.com/office/officeart/2005/8/layout/orgChart1"/>
    <dgm:cxn modelId="{1BC8C722-A1C9-4875-9B5D-B5E4EC0C77A5}" type="presParOf" srcId="{AA97E701-487B-47C3-B832-BAD5F27C5194}" destId="{E159577A-1BD6-4C53-BA81-81E26DA7AEE5}" srcOrd="2" destOrd="0" presId="urn:microsoft.com/office/officeart/2005/8/layout/orgChart1"/>
    <dgm:cxn modelId="{B9D4C80D-9837-4453-AA8A-E639002F3C10}" type="presParOf" srcId="{E159577A-1BD6-4C53-BA81-81E26DA7AEE5}" destId="{B738239C-4242-47AB-849B-C37C54EC7E55}" srcOrd="0" destOrd="0" presId="urn:microsoft.com/office/officeart/2005/8/layout/orgChart1"/>
    <dgm:cxn modelId="{0E1DE69F-BA43-4964-9CBD-EB2415A648DD}" type="presParOf" srcId="{E159577A-1BD6-4C53-BA81-81E26DA7AEE5}" destId="{EB8C3019-33F0-4569-978E-6DB9D2901512}" srcOrd="1" destOrd="0" presId="urn:microsoft.com/office/officeart/2005/8/layout/orgChart1"/>
    <dgm:cxn modelId="{140D109E-4F9E-44E6-AD7A-FF996FF5DC8D}" type="presParOf" srcId="{EB8C3019-33F0-4569-978E-6DB9D2901512}" destId="{6FC2F9A1-FB42-469E-AF94-C3E774AB7D01}" srcOrd="0" destOrd="0" presId="urn:microsoft.com/office/officeart/2005/8/layout/orgChart1"/>
    <dgm:cxn modelId="{F541FD7C-D5ED-473D-979D-AA27EAE776C0}" type="presParOf" srcId="{6FC2F9A1-FB42-469E-AF94-C3E774AB7D01}" destId="{15C46F8F-E31C-41DD-9730-168719FBEF2D}" srcOrd="0" destOrd="0" presId="urn:microsoft.com/office/officeart/2005/8/layout/orgChart1"/>
    <dgm:cxn modelId="{FC647433-F26E-42F0-8D67-6032301BB8A0}" type="presParOf" srcId="{6FC2F9A1-FB42-469E-AF94-C3E774AB7D01}" destId="{177C346E-7D3C-4C65-A264-00804E027933}" srcOrd="1" destOrd="0" presId="urn:microsoft.com/office/officeart/2005/8/layout/orgChart1"/>
    <dgm:cxn modelId="{6E061ECB-C7AB-4BD8-8F3C-0D78F9A2F87B}" type="presParOf" srcId="{EB8C3019-33F0-4569-978E-6DB9D2901512}" destId="{FEAA8B69-41AB-4742-8A6D-1DE576CD42CA}" srcOrd="1" destOrd="0" presId="urn:microsoft.com/office/officeart/2005/8/layout/orgChart1"/>
    <dgm:cxn modelId="{E7ECA9C1-F284-4408-98DB-DECD10C29ED1}" type="presParOf" srcId="{EB8C3019-33F0-4569-978E-6DB9D2901512}" destId="{1B63BB12-F4E3-43E5-B785-4256A3AE2C45}" srcOrd="2" destOrd="0" presId="urn:microsoft.com/office/officeart/2005/8/layout/orgChart1"/>
    <dgm:cxn modelId="{7B24D3FD-3C7A-4F9A-A5BA-172E65DC8390}" type="presParOf" srcId="{E159577A-1BD6-4C53-BA81-81E26DA7AEE5}" destId="{08DE5915-F200-44C6-B14A-76107C1B69D4}" srcOrd="2" destOrd="0" presId="urn:microsoft.com/office/officeart/2005/8/layout/orgChart1"/>
    <dgm:cxn modelId="{93D240B0-0C17-4E63-93BE-E097374330F0}" type="presParOf" srcId="{E159577A-1BD6-4C53-BA81-81E26DA7AEE5}" destId="{959E645D-41C6-491D-865B-16D2230D2F9E}" srcOrd="3" destOrd="0" presId="urn:microsoft.com/office/officeart/2005/8/layout/orgChart1"/>
    <dgm:cxn modelId="{078ABF19-F7AB-493C-A445-D60F6393827E}" type="presParOf" srcId="{959E645D-41C6-491D-865B-16D2230D2F9E}" destId="{17B407CE-7F02-4405-986D-C9BE9E76CC8F}" srcOrd="0" destOrd="0" presId="urn:microsoft.com/office/officeart/2005/8/layout/orgChart1"/>
    <dgm:cxn modelId="{9816D9AB-8DAF-4A15-B16B-DBECE39135FD}" type="presParOf" srcId="{17B407CE-7F02-4405-986D-C9BE9E76CC8F}" destId="{B76B61D1-D1BF-4A03-B5EA-10C07426B498}" srcOrd="0" destOrd="0" presId="urn:microsoft.com/office/officeart/2005/8/layout/orgChart1"/>
    <dgm:cxn modelId="{52197E2B-AA16-42A9-BADD-977FB1935E1F}" type="presParOf" srcId="{17B407CE-7F02-4405-986D-C9BE9E76CC8F}" destId="{265CFAA7-A910-4DE6-82C5-8BDF4095DE18}" srcOrd="1" destOrd="0" presId="urn:microsoft.com/office/officeart/2005/8/layout/orgChart1"/>
    <dgm:cxn modelId="{6C24B462-DACA-4AF9-91C7-CE2DC9DC61C8}" type="presParOf" srcId="{959E645D-41C6-491D-865B-16D2230D2F9E}" destId="{385D866F-1AC4-4DD6-AB4B-05AB84FDDB5A}" srcOrd="1" destOrd="0" presId="urn:microsoft.com/office/officeart/2005/8/layout/orgChart1"/>
    <dgm:cxn modelId="{82619DDE-B445-4970-BA16-444D5B2EE43B}" type="presParOf" srcId="{959E645D-41C6-491D-865B-16D2230D2F9E}" destId="{70192D51-1323-4913-A2B0-3C500C801F0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89375B0-0069-47B9-BF5D-55D25AB539E6}" type="doc">
      <dgm:prSet loTypeId="urn:microsoft.com/office/officeart/2005/8/layout/process2" loCatId="process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AF40CE1-DFBA-4699-BD78-5CF0B9E94D84}">
      <dgm:prSet phldrT="[Текст]" custT="1"/>
      <dgm:spPr/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249 участников</a:t>
          </a:r>
          <a:endParaRPr lang="ru-RU" sz="2600" b="1" dirty="0">
            <a:solidFill>
              <a:schemeClr val="tx1"/>
            </a:solidFill>
          </a:endParaRPr>
        </a:p>
      </dgm:t>
    </dgm:pt>
    <dgm:pt modelId="{67E9BB93-EDF7-4773-9A56-EC895C1C877B}" type="parTrans" cxnId="{4F8CC9AC-C38B-46AD-89B6-6158D647B78A}">
      <dgm:prSet/>
      <dgm:spPr/>
      <dgm:t>
        <a:bodyPr/>
        <a:lstStyle/>
        <a:p>
          <a:endParaRPr lang="ru-RU"/>
        </a:p>
      </dgm:t>
    </dgm:pt>
    <dgm:pt modelId="{A0DB5098-547F-42AE-96AB-17B2A07EC389}" type="sibTrans" cxnId="{4F8CC9AC-C38B-46AD-89B6-6158D647B78A}">
      <dgm:prSet/>
      <dgm:spPr/>
      <dgm:t>
        <a:bodyPr/>
        <a:lstStyle/>
        <a:p>
          <a:endParaRPr lang="ru-RU"/>
        </a:p>
      </dgm:t>
    </dgm:pt>
    <dgm:pt modelId="{E0B46960-246E-44B1-A552-1A4231D672E1}">
      <dgm:prSet phldrT="[Текст]" custT="1"/>
      <dgm:spPr/>
      <dgm:t>
        <a:bodyPr/>
        <a:lstStyle/>
        <a:p>
          <a:r>
            <a:rPr lang="ru-RU" sz="2700" b="1" dirty="0" smtClean="0">
              <a:solidFill>
                <a:schemeClr val="tx1"/>
              </a:solidFill>
            </a:rPr>
            <a:t>5 </a:t>
          </a:r>
        </a:p>
        <a:p>
          <a:r>
            <a:rPr lang="ru-RU" sz="2700" b="1" dirty="0" smtClean="0">
              <a:solidFill>
                <a:schemeClr val="tx1"/>
              </a:solidFill>
            </a:rPr>
            <a:t>не допущено</a:t>
          </a:r>
          <a:endParaRPr lang="ru-RU" sz="2700" b="1" dirty="0">
            <a:solidFill>
              <a:schemeClr val="tx1"/>
            </a:solidFill>
          </a:endParaRPr>
        </a:p>
      </dgm:t>
    </dgm:pt>
    <dgm:pt modelId="{60E4CD0E-5961-4505-8FCC-2776FB3BDA6A}" type="parTrans" cxnId="{C77D8266-340E-4B62-B4B7-2CB3D2D48364}">
      <dgm:prSet/>
      <dgm:spPr/>
      <dgm:t>
        <a:bodyPr/>
        <a:lstStyle/>
        <a:p>
          <a:endParaRPr lang="ru-RU"/>
        </a:p>
      </dgm:t>
    </dgm:pt>
    <dgm:pt modelId="{A77FD7FE-83D9-47C2-94FB-BBCCDA66D630}" type="sibTrans" cxnId="{C77D8266-340E-4B62-B4B7-2CB3D2D48364}">
      <dgm:prSet/>
      <dgm:spPr/>
      <dgm:t>
        <a:bodyPr/>
        <a:lstStyle/>
        <a:p>
          <a:endParaRPr lang="ru-RU"/>
        </a:p>
      </dgm:t>
    </dgm:pt>
    <dgm:pt modelId="{94DFCF16-D5A1-4005-A7E2-F8378FFCA3F0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232 получили аттестат</a:t>
          </a:r>
          <a:endParaRPr lang="ru-RU" sz="2800" b="1" dirty="0">
            <a:solidFill>
              <a:schemeClr val="tx1"/>
            </a:solidFill>
          </a:endParaRPr>
        </a:p>
      </dgm:t>
    </dgm:pt>
    <dgm:pt modelId="{B9E51E3A-6A76-4546-BC50-D427422F1835}" type="parTrans" cxnId="{BAF16A64-EA40-41D1-8B91-492E096C3C76}">
      <dgm:prSet/>
      <dgm:spPr/>
      <dgm:t>
        <a:bodyPr/>
        <a:lstStyle/>
        <a:p>
          <a:endParaRPr lang="ru-RU"/>
        </a:p>
      </dgm:t>
    </dgm:pt>
    <dgm:pt modelId="{85891F3D-14A6-46F4-9A96-C7173492641B}" type="sibTrans" cxnId="{BAF16A64-EA40-41D1-8B91-492E096C3C76}">
      <dgm:prSet/>
      <dgm:spPr/>
      <dgm:t>
        <a:bodyPr/>
        <a:lstStyle/>
        <a:p>
          <a:endParaRPr lang="ru-RU"/>
        </a:p>
      </dgm:t>
    </dgm:pt>
    <dgm:pt modelId="{EDE5E537-0317-4791-9CC4-B835424D0882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12 будут пересдавать в сентябре</a:t>
          </a:r>
          <a:endParaRPr lang="ru-RU" sz="2400" b="1" dirty="0">
            <a:solidFill>
              <a:schemeClr val="tx1"/>
            </a:solidFill>
          </a:endParaRPr>
        </a:p>
      </dgm:t>
    </dgm:pt>
    <dgm:pt modelId="{58D0555D-7C7F-4AAB-9F9A-1100CA7BAAFA}" type="parTrans" cxnId="{6120DB22-5D17-4B46-ACB2-6E5CF29CB162}">
      <dgm:prSet/>
      <dgm:spPr/>
      <dgm:t>
        <a:bodyPr/>
        <a:lstStyle/>
        <a:p>
          <a:endParaRPr lang="ru-RU"/>
        </a:p>
      </dgm:t>
    </dgm:pt>
    <dgm:pt modelId="{D44F1FA4-5019-456F-91ED-36BFFEC555BE}" type="sibTrans" cxnId="{6120DB22-5D17-4B46-ACB2-6E5CF29CB162}">
      <dgm:prSet/>
      <dgm:spPr/>
      <dgm:t>
        <a:bodyPr/>
        <a:lstStyle/>
        <a:p>
          <a:endParaRPr lang="ru-RU"/>
        </a:p>
      </dgm:t>
    </dgm:pt>
    <dgm:pt modelId="{6B2F66C3-E399-4F4E-8C87-00A26DDD7C92}" type="pres">
      <dgm:prSet presAssocID="{989375B0-0069-47B9-BF5D-55D25AB539E6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FAC698-DCFE-410E-8266-AF054EBCC43C}" type="pres">
      <dgm:prSet presAssocID="{0AF40CE1-DFBA-4699-BD78-5CF0B9E94D8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D5922-2866-48FB-B601-877C7EC05462}" type="pres">
      <dgm:prSet presAssocID="{A0DB5098-547F-42AE-96AB-17B2A07EC38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114DBCC4-F809-4027-9F9D-A9E34535F31B}" type="pres">
      <dgm:prSet presAssocID="{A0DB5098-547F-42AE-96AB-17B2A07EC389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1A9B30D3-5CD5-4D17-8460-401776907818}" type="pres">
      <dgm:prSet presAssocID="{E0B46960-246E-44B1-A552-1A4231D672E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159EA-FBA4-40E9-A8C8-C49C7FC8562E}" type="pres">
      <dgm:prSet presAssocID="{A77FD7FE-83D9-47C2-94FB-BBCCDA66D630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16DC9C9-C85C-41B8-9628-2011D32C9C71}" type="pres">
      <dgm:prSet presAssocID="{A77FD7FE-83D9-47C2-94FB-BBCCDA66D630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C576C99A-BA7D-433A-94DC-CE63424F5A2C}" type="pres">
      <dgm:prSet presAssocID="{94DFCF16-D5A1-4005-A7E2-F8378FFCA3F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616E1-0E55-44CA-8419-3695B5C23863}" type="pres">
      <dgm:prSet presAssocID="{85891F3D-14A6-46F4-9A96-C7173492641B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E375B10-CF21-41AD-8EC8-589B55543F24}" type="pres">
      <dgm:prSet presAssocID="{85891F3D-14A6-46F4-9A96-C7173492641B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F6490A9C-FF64-42FB-BFED-1213E94E3205}" type="pres">
      <dgm:prSet presAssocID="{EDE5E537-0317-4791-9CC4-B835424D08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C0A200-B853-4B4A-A248-4C3896C9B700}" type="presOf" srcId="{85891F3D-14A6-46F4-9A96-C7173492641B}" destId="{C14616E1-0E55-44CA-8419-3695B5C23863}" srcOrd="0" destOrd="0" presId="urn:microsoft.com/office/officeart/2005/8/layout/process2"/>
    <dgm:cxn modelId="{25ED15D3-2C41-416D-AE9B-F1B4E0456C6B}" type="presOf" srcId="{A77FD7FE-83D9-47C2-94FB-BBCCDA66D630}" destId="{DC6159EA-FBA4-40E9-A8C8-C49C7FC8562E}" srcOrd="0" destOrd="0" presId="urn:microsoft.com/office/officeart/2005/8/layout/process2"/>
    <dgm:cxn modelId="{8938B892-0AAB-464B-8DE8-71792519289A}" type="presOf" srcId="{EDE5E537-0317-4791-9CC4-B835424D0882}" destId="{F6490A9C-FF64-42FB-BFED-1213E94E3205}" srcOrd="0" destOrd="0" presId="urn:microsoft.com/office/officeart/2005/8/layout/process2"/>
    <dgm:cxn modelId="{4F8CC9AC-C38B-46AD-89B6-6158D647B78A}" srcId="{989375B0-0069-47B9-BF5D-55D25AB539E6}" destId="{0AF40CE1-DFBA-4699-BD78-5CF0B9E94D84}" srcOrd="0" destOrd="0" parTransId="{67E9BB93-EDF7-4773-9A56-EC895C1C877B}" sibTransId="{A0DB5098-547F-42AE-96AB-17B2A07EC389}"/>
    <dgm:cxn modelId="{8E3116B0-75AE-46BC-A4ED-C301629B0D17}" type="presOf" srcId="{A77FD7FE-83D9-47C2-94FB-BBCCDA66D630}" destId="{B16DC9C9-C85C-41B8-9628-2011D32C9C71}" srcOrd="1" destOrd="0" presId="urn:microsoft.com/office/officeart/2005/8/layout/process2"/>
    <dgm:cxn modelId="{9251A28E-7A53-4263-BF93-CED798FFE870}" type="presOf" srcId="{A0DB5098-547F-42AE-96AB-17B2A07EC389}" destId="{114DBCC4-F809-4027-9F9D-A9E34535F31B}" srcOrd="1" destOrd="0" presId="urn:microsoft.com/office/officeart/2005/8/layout/process2"/>
    <dgm:cxn modelId="{6120DB22-5D17-4B46-ACB2-6E5CF29CB162}" srcId="{989375B0-0069-47B9-BF5D-55D25AB539E6}" destId="{EDE5E537-0317-4791-9CC4-B835424D0882}" srcOrd="3" destOrd="0" parTransId="{58D0555D-7C7F-4AAB-9F9A-1100CA7BAAFA}" sibTransId="{D44F1FA4-5019-456F-91ED-36BFFEC555BE}"/>
    <dgm:cxn modelId="{1DF5E1C0-6A73-4B87-BD14-54B52D9AECAC}" type="presOf" srcId="{0AF40CE1-DFBA-4699-BD78-5CF0B9E94D84}" destId="{6CFAC698-DCFE-410E-8266-AF054EBCC43C}" srcOrd="0" destOrd="0" presId="urn:microsoft.com/office/officeart/2005/8/layout/process2"/>
    <dgm:cxn modelId="{29BAFC58-AA39-4FAF-A1A5-A1153FA92DC9}" type="presOf" srcId="{94DFCF16-D5A1-4005-A7E2-F8378FFCA3F0}" destId="{C576C99A-BA7D-433A-94DC-CE63424F5A2C}" srcOrd="0" destOrd="0" presId="urn:microsoft.com/office/officeart/2005/8/layout/process2"/>
    <dgm:cxn modelId="{BAF16A64-EA40-41D1-8B91-492E096C3C76}" srcId="{989375B0-0069-47B9-BF5D-55D25AB539E6}" destId="{94DFCF16-D5A1-4005-A7E2-F8378FFCA3F0}" srcOrd="2" destOrd="0" parTransId="{B9E51E3A-6A76-4546-BC50-D427422F1835}" sibTransId="{85891F3D-14A6-46F4-9A96-C7173492641B}"/>
    <dgm:cxn modelId="{1416C52F-C26C-4089-8786-8BBD08BB9537}" type="presOf" srcId="{85891F3D-14A6-46F4-9A96-C7173492641B}" destId="{0E375B10-CF21-41AD-8EC8-589B55543F24}" srcOrd="1" destOrd="0" presId="urn:microsoft.com/office/officeart/2005/8/layout/process2"/>
    <dgm:cxn modelId="{EC5E44BC-3146-4470-8F92-8E02D9F47308}" type="presOf" srcId="{989375B0-0069-47B9-BF5D-55D25AB539E6}" destId="{6B2F66C3-E399-4F4E-8C87-00A26DDD7C92}" srcOrd="0" destOrd="0" presId="urn:microsoft.com/office/officeart/2005/8/layout/process2"/>
    <dgm:cxn modelId="{C77D8266-340E-4B62-B4B7-2CB3D2D48364}" srcId="{989375B0-0069-47B9-BF5D-55D25AB539E6}" destId="{E0B46960-246E-44B1-A552-1A4231D672E1}" srcOrd="1" destOrd="0" parTransId="{60E4CD0E-5961-4505-8FCC-2776FB3BDA6A}" sibTransId="{A77FD7FE-83D9-47C2-94FB-BBCCDA66D630}"/>
    <dgm:cxn modelId="{AA4C7FBA-59DD-4228-B147-7FFC133D187C}" type="presOf" srcId="{A0DB5098-547F-42AE-96AB-17B2A07EC389}" destId="{96CD5922-2866-48FB-B601-877C7EC05462}" srcOrd="0" destOrd="0" presId="urn:microsoft.com/office/officeart/2005/8/layout/process2"/>
    <dgm:cxn modelId="{9DA9D134-CB0D-41D3-AC0C-14F2F45E72A4}" type="presOf" srcId="{E0B46960-246E-44B1-A552-1A4231D672E1}" destId="{1A9B30D3-5CD5-4D17-8460-401776907818}" srcOrd="0" destOrd="0" presId="urn:microsoft.com/office/officeart/2005/8/layout/process2"/>
    <dgm:cxn modelId="{129C6E0A-FD68-4C56-A268-963CE2E92631}" type="presParOf" srcId="{6B2F66C3-E399-4F4E-8C87-00A26DDD7C92}" destId="{6CFAC698-DCFE-410E-8266-AF054EBCC43C}" srcOrd="0" destOrd="0" presId="urn:microsoft.com/office/officeart/2005/8/layout/process2"/>
    <dgm:cxn modelId="{4036D579-0C2B-4AA9-8028-F14F75996E5F}" type="presParOf" srcId="{6B2F66C3-E399-4F4E-8C87-00A26DDD7C92}" destId="{96CD5922-2866-48FB-B601-877C7EC05462}" srcOrd="1" destOrd="0" presId="urn:microsoft.com/office/officeart/2005/8/layout/process2"/>
    <dgm:cxn modelId="{37A5A78C-CD75-4A1B-A4E6-ED15B9A2EBEB}" type="presParOf" srcId="{96CD5922-2866-48FB-B601-877C7EC05462}" destId="{114DBCC4-F809-4027-9F9D-A9E34535F31B}" srcOrd="0" destOrd="0" presId="urn:microsoft.com/office/officeart/2005/8/layout/process2"/>
    <dgm:cxn modelId="{D772B6B2-8574-4B9F-8EB3-699247F667C9}" type="presParOf" srcId="{6B2F66C3-E399-4F4E-8C87-00A26DDD7C92}" destId="{1A9B30D3-5CD5-4D17-8460-401776907818}" srcOrd="2" destOrd="0" presId="urn:microsoft.com/office/officeart/2005/8/layout/process2"/>
    <dgm:cxn modelId="{D14F58B3-1EA2-4EAB-8F4D-4264F69819CB}" type="presParOf" srcId="{6B2F66C3-E399-4F4E-8C87-00A26DDD7C92}" destId="{DC6159EA-FBA4-40E9-A8C8-C49C7FC8562E}" srcOrd="3" destOrd="0" presId="urn:microsoft.com/office/officeart/2005/8/layout/process2"/>
    <dgm:cxn modelId="{097F2A9F-1C3F-450B-990A-EE75C893FE27}" type="presParOf" srcId="{DC6159EA-FBA4-40E9-A8C8-C49C7FC8562E}" destId="{B16DC9C9-C85C-41B8-9628-2011D32C9C71}" srcOrd="0" destOrd="0" presId="urn:microsoft.com/office/officeart/2005/8/layout/process2"/>
    <dgm:cxn modelId="{BCCFA65F-53EB-49B4-BA1B-58AC4934CDBA}" type="presParOf" srcId="{6B2F66C3-E399-4F4E-8C87-00A26DDD7C92}" destId="{C576C99A-BA7D-433A-94DC-CE63424F5A2C}" srcOrd="4" destOrd="0" presId="urn:microsoft.com/office/officeart/2005/8/layout/process2"/>
    <dgm:cxn modelId="{142E1A95-AF86-4592-AA87-2B6C0CAF8246}" type="presParOf" srcId="{6B2F66C3-E399-4F4E-8C87-00A26DDD7C92}" destId="{C14616E1-0E55-44CA-8419-3695B5C23863}" srcOrd="5" destOrd="0" presId="urn:microsoft.com/office/officeart/2005/8/layout/process2"/>
    <dgm:cxn modelId="{1A215A2D-8AD6-45FF-A5D7-AF40AB592882}" type="presParOf" srcId="{C14616E1-0E55-44CA-8419-3695B5C23863}" destId="{0E375B10-CF21-41AD-8EC8-589B55543F24}" srcOrd="0" destOrd="0" presId="urn:microsoft.com/office/officeart/2005/8/layout/process2"/>
    <dgm:cxn modelId="{4A3AB408-8506-47E2-852B-C9804C3066DD}" type="presParOf" srcId="{6B2F66C3-E399-4F4E-8C87-00A26DDD7C92}" destId="{F6490A9C-FF64-42FB-BFED-1213E94E320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CE2AC71-A172-46DE-BC6C-9716129DFABF}" type="doc">
      <dgm:prSet loTypeId="urn:microsoft.com/office/officeart/2005/8/layout/radial1" loCatId="cycle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744309F-086C-4DBF-9D13-21D0491C45AB}">
      <dgm:prSet phldrT="[Текст]" custT="1"/>
      <dgm:spPr/>
      <dgm:t>
        <a:bodyPr/>
        <a:lstStyle/>
        <a:p>
          <a:r>
            <a:rPr lang="ru-RU" sz="2500" b="1" dirty="0" smtClean="0"/>
            <a:t>1050</a:t>
          </a:r>
          <a:r>
            <a:rPr lang="ru-RU" sz="1000" b="1" dirty="0" smtClean="0"/>
            <a:t>УЧАЩИХСЯ</a:t>
          </a:r>
          <a:endParaRPr lang="ru-RU" sz="1000" b="1" dirty="0"/>
        </a:p>
      </dgm:t>
    </dgm:pt>
    <dgm:pt modelId="{527B4104-1FA6-4DFD-B8E3-2162ECE2ADC7}" type="parTrans" cxnId="{F63F0DE8-3484-4CD5-B02A-3908FB0B8CFB}">
      <dgm:prSet/>
      <dgm:spPr/>
      <dgm:t>
        <a:bodyPr/>
        <a:lstStyle/>
        <a:p>
          <a:endParaRPr lang="ru-RU"/>
        </a:p>
      </dgm:t>
    </dgm:pt>
    <dgm:pt modelId="{6F688694-4302-4A9C-A455-A3B54BFB6EA8}" type="sibTrans" cxnId="{F63F0DE8-3484-4CD5-B02A-3908FB0B8CFB}">
      <dgm:prSet/>
      <dgm:spPr/>
      <dgm:t>
        <a:bodyPr/>
        <a:lstStyle/>
        <a:p>
          <a:endParaRPr lang="ru-RU"/>
        </a:p>
      </dgm:t>
    </dgm:pt>
    <dgm:pt modelId="{B63447C2-EEDA-4680-AE7B-5350EF101FA9}">
      <dgm:prSet phldrT="[Текст]"/>
      <dgm:spPr/>
      <dgm:t>
        <a:bodyPr/>
        <a:lstStyle/>
        <a:p>
          <a:endParaRPr lang="ru-RU" dirty="0"/>
        </a:p>
      </dgm:t>
    </dgm:pt>
    <dgm:pt modelId="{6A873B79-1896-40AA-9E06-007233323420}" type="parTrans" cxnId="{B11F1A06-52E0-4F2D-858A-299CFEB8E2F1}">
      <dgm:prSet/>
      <dgm:spPr/>
      <dgm:t>
        <a:bodyPr/>
        <a:lstStyle/>
        <a:p>
          <a:endParaRPr lang="ru-RU"/>
        </a:p>
      </dgm:t>
    </dgm:pt>
    <dgm:pt modelId="{BA79E564-67B2-43BF-8995-08E72B2CFD00}" type="sibTrans" cxnId="{B11F1A06-52E0-4F2D-858A-299CFEB8E2F1}">
      <dgm:prSet/>
      <dgm:spPr/>
      <dgm:t>
        <a:bodyPr/>
        <a:lstStyle/>
        <a:p>
          <a:endParaRPr lang="ru-RU"/>
        </a:p>
      </dgm:t>
    </dgm:pt>
    <dgm:pt modelId="{9997EE08-51CF-42DF-9C99-EBA380BE08D1}">
      <dgm:prSet phldrT="[Текст]"/>
      <dgm:spPr/>
      <dgm:t>
        <a:bodyPr/>
        <a:lstStyle/>
        <a:p>
          <a:endParaRPr lang="ru-RU" dirty="0"/>
        </a:p>
      </dgm:t>
    </dgm:pt>
    <dgm:pt modelId="{C9109B6C-F5A1-4B33-BFCE-2CE1DBC66E2B}" type="parTrans" cxnId="{6A99200C-ED46-4E44-A023-D442676F0266}">
      <dgm:prSet/>
      <dgm:spPr/>
      <dgm:t>
        <a:bodyPr/>
        <a:lstStyle/>
        <a:p>
          <a:endParaRPr lang="ru-RU"/>
        </a:p>
      </dgm:t>
    </dgm:pt>
    <dgm:pt modelId="{9FE1EDA3-9018-4966-B88F-42870409259D}" type="sibTrans" cxnId="{6A99200C-ED46-4E44-A023-D442676F0266}">
      <dgm:prSet/>
      <dgm:spPr/>
      <dgm:t>
        <a:bodyPr/>
        <a:lstStyle/>
        <a:p>
          <a:endParaRPr lang="ru-RU"/>
        </a:p>
      </dgm:t>
    </dgm:pt>
    <dgm:pt modelId="{50B571B8-0325-4A29-A6D0-7B596C0D4D1B}">
      <dgm:prSet phldrT="[Текст]"/>
      <dgm:spPr/>
      <dgm:t>
        <a:bodyPr/>
        <a:lstStyle/>
        <a:p>
          <a:endParaRPr lang="ru-RU" dirty="0"/>
        </a:p>
      </dgm:t>
    </dgm:pt>
    <dgm:pt modelId="{ADE22726-3F2F-482C-8BE9-8B18DF70A35E}" type="parTrans" cxnId="{DE3DF460-73E5-4799-AE23-B7E735E423F7}">
      <dgm:prSet/>
      <dgm:spPr/>
      <dgm:t>
        <a:bodyPr/>
        <a:lstStyle/>
        <a:p>
          <a:endParaRPr lang="ru-RU"/>
        </a:p>
      </dgm:t>
    </dgm:pt>
    <dgm:pt modelId="{C3B7FBDF-E588-45BA-812B-ACE4717848AB}" type="sibTrans" cxnId="{DE3DF460-73E5-4799-AE23-B7E735E423F7}">
      <dgm:prSet/>
      <dgm:spPr/>
      <dgm:t>
        <a:bodyPr/>
        <a:lstStyle/>
        <a:p>
          <a:endParaRPr lang="ru-RU"/>
        </a:p>
      </dgm:t>
    </dgm:pt>
    <dgm:pt modelId="{D2FAF467-1916-454C-B615-4351D2B81ACA}">
      <dgm:prSet phldrT="[Текст]"/>
      <dgm:spPr/>
      <dgm:t>
        <a:bodyPr/>
        <a:lstStyle/>
        <a:p>
          <a:endParaRPr lang="ru-RU" dirty="0"/>
        </a:p>
      </dgm:t>
    </dgm:pt>
    <dgm:pt modelId="{E7ECAA67-07CE-42F6-AEF4-4329303DF096}" type="parTrans" cxnId="{2F334590-0E0C-4B29-8B7B-0282A9324434}">
      <dgm:prSet/>
      <dgm:spPr/>
      <dgm:t>
        <a:bodyPr/>
        <a:lstStyle/>
        <a:p>
          <a:endParaRPr lang="ru-RU"/>
        </a:p>
      </dgm:t>
    </dgm:pt>
    <dgm:pt modelId="{5C9E847E-1836-4912-88DA-83C85990D9DC}" type="sibTrans" cxnId="{2F334590-0E0C-4B29-8B7B-0282A9324434}">
      <dgm:prSet/>
      <dgm:spPr/>
      <dgm:t>
        <a:bodyPr/>
        <a:lstStyle/>
        <a:p>
          <a:endParaRPr lang="ru-RU"/>
        </a:p>
      </dgm:t>
    </dgm:pt>
    <dgm:pt modelId="{C4AFF10E-B295-4CF8-8498-439AC41B6DF5}">
      <dgm:prSet custT="1"/>
      <dgm:spPr/>
      <dgm:t>
        <a:bodyPr/>
        <a:lstStyle/>
        <a:p>
          <a:r>
            <a:rPr lang="ru-RU" sz="5000" dirty="0" smtClean="0"/>
            <a:t>5</a:t>
          </a:r>
          <a:endParaRPr lang="ru-RU" sz="5000" dirty="0"/>
        </a:p>
      </dgm:t>
    </dgm:pt>
    <dgm:pt modelId="{5D4AFB17-55FC-42EF-A235-6F6B41ABA81F}" type="parTrans" cxnId="{99EFC02A-44BE-4962-B2F2-82677F9055C1}">
      <dgm:prSet custT="1"/>
      <dgm:spPr/>
      <dgm:t>
        <a:bodyPr/>
        <a:lstStyle/>
        <a:p>
          <a:endParaRPr lang="ru-RU" sz="5000"/>
        </a:p>
      </dgm:t>
    </dgm:pt>
    <dgm:pt modelId="{33ABFE33-A871-4AE9-A4FF-B5C3742E6BDD}" type="sibTrans" cxnId="{99EFC02A-44BE-4962-B2F2-82677F9055C1}">
      <dgm:prSet/>
      <dgm:spPr/>
      <dgm:t>
        <a:bodyPr/>
        <a:lstStyle/>
        <a:p>
          <a:endParaRPr lang="ru-RU"/>
        </a:p>
      </dgm:t>
    </dgm:pt>
    <dgm:pt modelId="{9B112A36-A938-4663-BCEE-FCAD357EC219}">
      <dgm:prSet custT="1"/>
      <dgm:spPr/>
      <dgm:t>
        <a:bodyPr/>
        <a:lstStyle/>
        <a:p>
          <a:r>
            <a:rPr lang="ru-RU" sz="5000" dirty="0" smtClean="0"/>
            <a:t>6</a:t>
          </a:r>
          <a:endParaRPr lang="ru-RU" sz="5000" dirty="0"/>
        </a:p>
      </dgm:t>
    </dgm:pt>
    <dgm:pt modelId="{9CAB980C-0669-4632-B9A0-B41B3C10270F}" type="parTrans" cxnId="{DCC26DD1-E463-4D8B-8166-CE691036D73E}">
      <dgm:prSet custT="1"/>
      <dgm:spPr/>
      <dgm:t>
        <a:bodyPr/>
        <a:lstStyle/>
        <a:p>
          <a:endParaRPr lang="ru-RU" sz="5000"/>
        </a:p>
      </dgm:t>
    </dgm:pt>
    <dgm:pt modelId="{6048605B-26F1-4A8E-88B3-50E7D30B96A2}" type="sibTrans" cxnId="{DCC26DD1-E463-4D8B-8166-CE691036D73E}">
      <dgm:prSet/>
      <dgm:spPr/>
      <dgm:t>
        <a:bodyPr/>
        <a:lstStyle/>
        <a:p>
          <a:endParaRPr lang="ru-RU"/>
        </a:p>
      </dgm:t>
    </dgm:pt>
    <dgm:pt modelId="{15A8A188-FF8F-4095-A046-D27F2D2BB7D0}">
      <dgm:prSet custT="1"/>
      <dgm:spPr/>
      <dgm:t>
        <a:bodyPr/>
        <a:lstStyle/>
        <a:p>
          <a:r>
            <a:rPr lang="ru-RU" sz="5000" dirty="0" smtClean="0"/>
            <a:t>4</a:t>
          </a:r>
          <a:endParaRPr lang="ru-RU" sz="5000" dirty="0"/>
        </a:p>
      </dgm:t>
    </dgm:pt>
    <dgm:pt modelId="{56A01A1E-CD8D-447A-905F-F156A72BED7C}" type="parTrans" cxnId="{EC270609-8E11-4D01-9EAD-882E6B611321}">
      <dgm:prSet custT="1"/>
      <dgm:spPr/>
      <dgm:t>
        <a:bodyPr/>
        <a:lstStyle/>
        <a:p>
          <a:endParaRPr lang="ru-RU" sz="5000"/>
        </a:p>
      </dgm:t>
    </dgm:pt>
    <dgm:pt modelId="{70F5EEAF-A196-4950-9788-3274CCFEA45E}" type="sibTrans" cxnId="{EC270609-8E11-4D01-9EAD-882E6B611321}">
      <dgm:prSet/>
      <dgm:spPr/>
      <dgm:t>
        <a:bodyPr/>
        <a:lstStyle/>
        <a:p>
          <a:endParaRPr lang="ru-RU"/>
        </a:p>
      </dgm:t>
    </dgm:pt>
    <dgm:pt modelId="{BA6A754C-55FA-415D-A8A1-715A2C76F0B9}">
      <dgm:prSet custT="1"/>
      <dgm:spPr/>
      <dgm:t>
        <a:bodyPr/>
        <a:lstStyle/>
        <a:p>
          <a:r>
            <a:rPr lang="ru-RU" sz="5000" dirty="0" smtClean="0"/>
            <a:t>7</a:t>
          </a:r>
          <a:endParaRPr lang="ru-RU" sz="5000" dirty="0"/>
        </a:p>
      </dgm:t>
    </dgm:pt>
    <dgm:pt modelId="{624B212A-13CF-4F26-845F-1D978EA75EEB}" type="parTrans" cxnId="{9345EB40-9413-491D-878D-79EFFFB94749}">
      <dgm:prSet custT="1"/>
      <dgm:spPr/>
      <dgm:t>
        <a:bodyPr/>
        <a:lstStyle/>
        <a:p>
          <a:endParaRPr lang="ru-RU" sz="5000"/>
        </a:p>
      </dgm:t>
    </dgm:pt>
    <dgm:pt modelId="{4231C652-ECB7-41CE-BF4F-0FA6D117B7BD}" type="sibTrans" cxnId="{9345EB40-9413-491D-878D-79EFFFB94749}">
      <dgm:prSet/>
      <dgm:spPr/>
      <dgm:t>
        <a:bodyPr/>
        <a:lstStyle/>
        <a:p>
          <a:endParaRPr lang="ru-RU"/>
        </a:p>
      </dgm:t>
    </dgm:pt>
    <dgm:pt modelId="{2E250078-6FE1-4E33-ACB5-8248E627074E}">
      <dgm:prSet custT="1"/>
      <dgm:spPr/>
      <dgm:t>
        <a:bodyPr/>
        <a:lstStyle/>
        <a:p>
          <a:r>
            <a:rPr lang="ru-RU" sz="5000" dirty="0" smtClean="0"/>
            <a:t>10</a:t>
          </a:r>
          <a:endParaRPr lang="ru-RU" sz="5000" dirty="0"/>
        </a:p>
      </dgm:t>
    </dgm:pt>
    <dgm:pt modelId="{0B4B28D2-76D3-4060-986F-8EB9CD5782F9}" type="parTrans" cxnId="{831BF8D3-C660-40BA-986F-DA2F1BBF8BC3}">
      <dgm:prSet custT="1"/>
      <dgm:spPr/>
      <dgm:t>
        <a:bodyPr/>
        <a:lstStyle/>
        <a:p>
          <a:endParaRPr lang="ru-RU" sz="5000"/>
        </a:p>
      </dgm:t>
    </dgm:pt>
    <dgm:pt modelId="{8A820FAB-B86B-452B-BE93-B00E8CC1E57B}" type="sibTrans" cxnId="{831BF8D3-C660-40BA-986F-DA2F1BBF8BC3}">
      <dgm:prSet/>
      <dgm:spPr/>
      <dgm:t>
        <a:bodyPr/>
        <a:lstStyle/>
        <a:p>
          <a:endParaRPr lang="ru-RU"/>
        </a:p>
      </dgm:t>
    </dgm:pt>
    <dgm:pt modelId="{13B57CF8-2D63-473A-A3C0-C6930F6B4BDB}">
      <dgm:prSet custT="1"/>
      <dgm:spPr/>
      <dgm:t>
        <a:bodyPr/>
        <a:lstStyle/>
        <a:p>
          <a:r>
            <a:rPr lang="ru-RU" sz="5000" dirty="0" smtClean="0"/>
            <a:t>11</a:t>
          </a:r>
          <a:endParaRPr lang="ru-RU" sz="5000" dirty="0"/>
        </a:p>
      </dgm:t>
    </dgm:pt>
    <dgm:pt modelId="{F37AAD4C-7B0A-4A9E-8592-F538096262F7}" type="sibTrans" cxnId="{6B628791-C506-466E-83F8-E69EEC4E1835}">
      <dgm:prSet/>
      <dgm:spPr/>
      <dgm:t>
        <a:bodyPr/>
        <a:lstStyle/>
        <a:p>
          <a:endParaRPr lang="ru-RU"/>
        </a:p>
      </dgm:t>
    </dgm:pt>
    <dgm:pt modelId="{AA256BF0-9CB5-4330-8D69-8486DA4CEB1D}" type="parTrans" cxnId="{6B628791-C506-466E-83F8-E69EEC4E1835}">
      <dgm:prSet custT="1"/>
      <dgm:spPr/>
      <dgm:t>
        <a:bodyPr/>
        <a:lstStyle/>
        <a:p>
          <a:endParaRPr lang="ru-RU" sz="5000"/>
        </a:p>
      </dgm:t>
    </dgm:pt>
    <dgm:pt modelId="{08E624B9-02CC-4D67-8DCE-292EE3F5904A}" type="pres">
      <dgm:prSet presAssocID="{4CE2AC71-A172-46DE-BC6C-9716129DFA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C55EA0-BB19-460D-B516-E9BCD5C01907}" type="pres">
      <dgm:prSet presAssocID="{1744309F-086C-4DBF-9D13-21D0491C45AB}" presName="centerShape" presStyleLbl="node0" presStyleIdx="0" presStyleCnt="1"/>
      <dgm:spPr/>
      <dgm:t>
        <a:bodyPr/>
        <a:lstStyle/>
        <a:p>
          <a:endParaRPr lang="ru-RU"/>
        </a:p>
      </dgm:t>
    </dgm:pt>
    <dgm:pt modelId="{10561E90-39E1-4E00-ACC2-BD33BA86B41F}" type="pres">
      <dgm:prSet presAssocID="{AA256BF0-9CB5-4330-8D69-8486DA4CEB1D}" presName="Name9" presStyleLbl="parChTrans1D2" presStyleIdx="0" presStyleCnt="6"/>
      <dgm:spPr/>
      <dgm:t>
        <a:bodyPr/>
        <a:lstStyle/>
        <a:p>
          <a:endParaRPr lang="ru-RU"/>
        </a:p>
      </dgm:t>
    </dgm:pt>
    <dgm:pt modelId="{12A0E038-2790-4EA6-B573-7A8FC2DF77CB}" type="pres">
      <dgm:prSet presAssocID="{AA256BF0-9CB5-4330-8D69-8486DA4CEB1D}" presName="connTx" presStyleLbl="parChTrans1D2" presStyleIdx="0" presStyleCnt="6"/>
      <dgm:spPr/>
      <dgm:t>
        <a:bodyPr/>
        <a:lstStyle/>
        <a:p>
          <a:endParaRPr lang="ru-RU"/>
        </a:p>
      </dgm:t>
    </dgm:pt>
    <dgm:pt modelId="{4C3921D8-4C5D-4031-9B08-D2EBB646F5F6}" type="pres">
      <dgm:prSet presAssocID="{13B57CF8-2D63-473A-A3C0-C6930F6B4BD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B1A1BD-4B39-44A7-8AB5-2BCA8566F8B3}" type="pres">
      <dgm:prSet presAssocID="{56A01A1E-CD8D-447A-905F-F156A72BED7C}" presName="Name9" presStyleLbl="parChTrans1D2" presStyleIdx="1" presStyleCnt="6"/>
      <dgm:spPr/>
      <dgm:t>
        <a:bodyPr/>
        <a:lstStyle/>
        <a:p>
          <a:endParaRPr lang="ru-RU"/>
        </a:p>
      </dgm:t>
    </dgm:pt>
    <dgm:pt modelId="{C16E8163-6AD7-446B-B3DC-F4BE70EC9628}" type="pres">
      <dgm:prSet presAssocID="{56A01A1E-CD8D-447A-905F-F156A72BED7C}" presName="connTx" presStyleLbl="parChTrans1D2" presStyleIdx="1" presStyleCnt="6"/>
      <dgm:spPr/>
      <dgm:t>
        <a:bodyPr/>
        <a:lstStyle/>
        <a:p>
          <a:endParaRPr lang="ru-RU"/>
        </a:p>
      </dgm:t>
    </dgm:pt>
    <dgm:pt modelId="{0884C37C-B5F6-4A96-86EE-497F2EF2C812}" type="pres">
      <dgm:prSet presAssocID="{15A8A188-FF8F-4095-A046-D27F2D2BB7D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A5A778-2D8E-4F71-B34C-47EB0DE46498}" type="pres">
      <dgm:prSet presAssocID="{5D4AFB17-55FC-42EF-A235-6F6B41ABA81F}" presName="Name9" presStyleLbl="parChTrans1D2" presStyleIdx="2" presStyleCnt="6"/>
      <dgm:spPr/>
      <dgm:t>
        <a:bodyPr/>
        <a:lstStyle/>
        <a:p>
          <a:endParaRPr lang="ru-RU"/>
        </a:p>
      </dgm:t>
    </dgm:pt>
    <dgm:pt modelId="{036D7D3B-BB0F-49A6-8B56-FA1A16CA38CE}" type="pres">
      <dgm:prSet presAssocID="{5D4AFB17-55FC-42EF-A235-6F6B41ABA81F}" presName="connTx" presStyleLbl="parChTrans1D2" presStyleIdx="2" presStyleCnt="6"/>
      <dgm:spPr/>
      <dgm:t>
        <a:bodyPr/>
        <a:lstStyle/>
        <a:p>
          <a:endParaRPr lang="ru-RU"/>
        </a:p>
      </dgm:t>
    </dgm:pt>
    <dgm:pt modelId="{8882B45D-3F4F-4AA3-AA12-84C3FE0DE9B6}" type="pres">
      <dgm:prSet presAssocID="{C4AFF10E-B295-4CF8-8498-439AC41B6DF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320DE-6EF5-4479-8D66-36A266EA42B3}" type="pres">
      <dgm:prSet presAssocID="{9CAB980C-0669-4632-B9A0-B41B3C10270F}" presName="Name9" presStyleLbl="parChTrans1D2" presStyleIdx="3" presStyleCnt="6"/>
      <dgm:spPr/>
      <dgm:t>
        <a:bodyPr/>
        <a:lstStyle/>
        <a:p>
          <a:endParaRPr lang="ru-RU"/>
        </a:p>
      </dgm:t>
    </dgm:pt>
    <dgm:pt modelId="{14B441FC-3B28-4A59-B1E1-931213F48183}" type="pres">
      <dgm:prSet presAssocID="{9CAB980C-0669-4632-B9A0-B41B3C10270F}" presName="connTx" presStyleLbl="parChTrans1D2" presStyleIdx="3" presStyleCnt="6"/>
      <dgm:spPr/>
      <dgm:t>
        <a:bodyPr/>
        <a:lstStyle/>
        <a:p>
          <a:endParaRPr lang="ru-RU"/>
        </a:p>
      </dgm:t>
    </dgm:pt>
    <dgm:pt modelId="{425A2451-7F6F-4D2A-9AFC-033BC178229B}" type="pres">
      <dgm:prSet presAssocID="{9B112A36-A938-4663-BCEE-FCAD357EC21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7C759-6648-40C4-8242-C462537FEE5D}" type="pres">
      <dgm:prSet presAssocID="{624B212A-13CF-4F26-845F-1D978EA75EEB}" presName="Name9" presStyleLbl="parChTrans1D2" presStyleIdx="4" presStyleCnt="6"/>
      <dgm:spPr/>
      <dgm:t>
        <a:bodyPr/>
        <a:lstStyle/>
        <a:p>
          <a:endParaRPr lang="ru-RU"/>
        </a:p>
      </dgm:t>
    </dgm:pt>
    <dgm:pt modelId="{4C51C464-A776-4467-838B-4A2FCF45BF42}" type="pres">
      <dgm:prSet presAssocID="{624B212A-13CF-4F26-845F-1D978EA75EEB}" presName="connTx" presStyleLbl="parChTrans1D2" presStyleIdx="4" presStyleCnt="6"/>
      <dgm:spPr/>
      <dgm:t>
        <a:bodyPr/>
        <a:lstStyle/>
        <a:p>
          <a:endParaRPr lang="ru-RU"/>
        </a:p>
      </dgm:t>
    </dgm:pt>
    <dgm:pt modelId="{35982640-2F45-4334-912B-C675C0F892CC}" type="pres">
      <dgm:prSet presAssocID="{BA6A754C-55FA-415D-A8A1-715A2C76F0B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95F41-3689-4ECF-B647-D0C5390BC825}" type="pres">
      <dgm:prSet presAssocID="{0B4B28D2-76D3-4060-986F-8EB9CD5782F9}" presName="Name9" presStyleLbl="parChTrans1D2" presStyleIdx="5" presStyleCnt="6"/>
      <dgm:spPr/>
      <dgm:t>
        <a:bodyPr/>
        <a:lstStyle/>
        <a:p>
          <a:endParaRPr lang="ru-RU"/>
        </a:p>
      </dgm:t>
    </dgm:pt>
    <dgm:pt modelId="{E845C84B-FD55-43D7-94E6-B61CAC4E127B}" type="pres">
      <dgm:prSet presAssocID="{0B4B28D2-76D3-4060-986F-8EB9CD5782F9}" presName="connTx" presStyleLbl="parChTrans1D2" presStyleIdx="5" presStyleCnt="6"/>
      <dgm:spPr/>
      <dgm:t>
        <a:bodyPr/>
        <a:lstStyle/>
        <a:p>
          <a:endParaRPr lang="ru-RU"/>
        </a:p>
      </dgm:t>
    </dgm:pt>
    <dgm:pt modelId="{5631B527-EC24-44C4-A893-81A5219D7CE3}" type="pres">
      <dgm:prSet presAssocID="{2E250078-6FE1-4E33-ACB5-8248E627074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3004D1-F88E-4279-9A4C-91F994EF46B0}" type="presOf" srcId="{56A01A1E-CD8D-447A-905F-F156A72BED7C}" destId="{75B1A1BD-4B39-44A7-8AB5-2BCA8566F8B3}" srcOrd="0" destOrd="0" presId="urn:microsoft.com/office/officeart/2005/8/layout/radial1"/>
    <dgm:cxn modelId="{A43BD00C-DAF8-4AE7-BFD3-94A630AE2709}" type="presOf" srcId="{0B4B28D2-76D3-4060-986F-8EB9CD5782F9}" destId="{E845C84B-FD55-43D7-94E6-B61CAC4E127B}" srcOrd="1" destOrd="0" presId="urn:microsoft.com/office/officeart/2005/8/layout/radial1"/>
    <dgm:cxn modelId="{0D5DADBA-F38B-40C0-B656-AFA49E7C2954}" type="presOf" srcId="{56A01A1E-CD8D-447A-905F-F156A72BED7C}" destId="{C16E8163-6AD7-446B-B3DC-F4BE70EC9628}" srcOrd="1" destOrd="0" presId="urn:microsoft.com/office/officeart/2005/8/layout/radial1"/>
    <dgm:cxn modelId="{D6BF6572-6F55-4DE4-9304-1D450CF290B0}" type="presOf" srcId="{AA256BF0-9CB5-4330-8D69-8486DA4CEB1D}" destId="{10561E90-39E1-4E00-ACC2-BD33BA86B41F}" srcOrd="0" destOrd="0" presId="urn:microsoft.com/office/officeart/2005/8/layout/radial1"/>
    <dgm:cxn modelId="{B11F1A06-52E0-4F2D-858A-299CFEB8E2F1}" srcId="{4CE2AC71-A172-46DE-BC6C-9716129DFABF}" destId="{B63447C2-EEDA-4680-AE7B-5350EF101FA9}" srcOrd="1" destOrd="0" parTransId="{6A873B79-1896-40AA-9E06-007233323420}" sibTransId="{BA79E564-67B2-43BF-8995-08E72B2CFD00}"/>
    <dgm:cxn modelId="{6B628791-C506-466E-83F8-E69EEC4E1835}" srcId="{1744309F-086C-4DBF-9D13-21D0491C45AB}" destId="{13B57CF8-2D63-473A-A3C0-C6930F6B4BDB}" srcOrd="0" destOrd="0" parTransId="{AA256BF0-9CB5-4330-8D69-8486DA4CEB1D}" sibTransId="{F37AAD4C-7B0A-4A9E-8592-F538096262F7}"/>
    <dgm:cxn modelId="{61514C26-FFB4-4823-B468-CFA844077CA2}" type="presOf" srcId="{2E250078-6FE1-4E33-ACB5-8248E627074E}" destId="{5631B527-EC24-44C4-A893-81A5219D7CE3}" srcOrd="0" destOrd="0" presId="urn:microsoft.com/office/officeart/2005/8/layout/radial1"/>
    <dgm:cxn modelId="{697522F0-AF3E-4A5D-94CE-66956E5652DB}" type="presOf" srcId="{5D4AFB17-55FC-42EF-A235-6F6B41ABA81F}" destId="{036D7D3B-BB0F-49A6-8B56-FA1A16CA38CE}" srcOrd="1" destOrd="0" presId="urn:microsoft.com/office/officeart/2005/8/layout/radial1"/>
    <dgm:cxn modelId="{6A99200C-ED46-4E44-A023-D442676F0266}" srcId="{4CE2AC71-A172-46DE-BC6C-9716129DFABF}" destId="{9997EE08-51CF-42DF-9C99-EBA380BE08D1}" srcOrd="2" destOrd="0" parTransId="{C9109B6C-F5A1-4B33-BFCE-2CE1DBC66E2B}" sibTransId="{9FE1EDA3-9018-4966-B88F-42870409259D}"/>
    <dgm:cxn modelId="{D21D5F32-3B3A-4157-85B4-59AC2CB2BD7F}" type="presOf" srcId="{15A8A188-FF8F-4095-A046-D27F2D2BB7D0}" destId="{0884C37C-B5F6-4A96-86EE-497F2EF2C812}" srcOrd="0" destOrd="0" presId="urn:microsoft.com/office/officeart/2005/8/layout/radial1"/>
    <dgm:cxn modelId="{DCC26DD1-E463-4D8B-8166-CE691036D73E}" srcId="{1744309F-086C-4DBF-9D13-21D0491C45AB}" destId="{9B112A36-A938-4663-BCEE-FCAD357EC219}" srcOrd="3" destOrd="0" parTransId="{9CAB980C-0669-4632-B9A0-B41B3C10270F}" sibTransId="{6048605B-26F1-4A8E-88B3-50E7D30B96A2}"/>
    <dgm:cxn modelId="{68621E03-3D3B-4051-A318-6C382B1A98B6}" type="presOf" srcId="{1744309F-086C-4DBF-9D13-21D0491C45AB}" destId="{CFC55EA0-BB19-460D-B516-E9BCD5C01907}" srcOrd="0" destOrd="0" presId="urn:microsoft.com/office/officeart/2005/8/layout/radial1"/>
    <dgm:cxn modelId="{1AF170F1-C3E1-4C20-84C5-A972EEC61EDF}" type="presOf" srcId="{0B4B28D2-76D3-4060-986F-8EB9CD5782F9}" destId="{B2895F41-3689-4ECF-B647-D0C5390BC825}" srcOrd="0" destOrd="0" presId="urn:microsoft.com/office/officeart/2005/8/layout/radial1"/>
    <dgm:cxn modelId="{F63F0DE8-3484-4CD5-B02A-3908FB0B8CFB}" srcId="{4CE2AC71-A172-46DE-BC6C-9716129DFABF}" destId="{1744309F-086C-4DBF-9D13-21D0491C45AB}" srcOrd="0" destOrd="0" parTransId="{527B4104-1FA6-4DFD-B8E3-2162ECE2ADC7}" sibTransId="{6F688694-4302-4A9C-A455-A3B54BFB6EA8}"/>
    <dgm:cxn modelId="{09F4CBB2-AF54-4D56-9BB7-4A1EA3E011AB}" type="presOf" srcId="{5D4AFB17-55FC-42EF-A235-6F6B41ABA81F}" destId="{13A5A778-2D8E-4F71-B34C-47EB0DE46498}" srcOrd="0" destOrd="0" presId="urn:microsoft.com/office/officeart/2005/8/layout/radial1"/>
    <dgm:cxn modelId="{B0B5BD6B-A878-4B7A-84E2-79813DC7F02E}" type="presOf" srcId="{9CAB980C-0669-4632-B9A0-B41B3C10270F}" destId="{BD6320DE-6EF5-4479-8D66-36A266EA42B3}" srcOrd="0" destOrd="0" presId="urn:microsoft.com/office/officeart/2005/8/layout/radial1"/>
    <dgm:cxn modelId="{831BF8D3-C660-40BA-986F-DA2F1BBF8BC3}" srcId="{1744309F-086C-4DBF-9D13-21D0491C45AB}" destId="{2E250078-6FE1-4E33-ACB5-8248E627074E}" srcOrd="5" destOrd="0" parTransId="{0B4B28D2-76D3-4060-986F-8EB9CD5782F9}" sibTransId="{8A820FAB-B86B-452B-BE93-B00E8CC1E57B}"/>
    <dgm:cxn modelId="{2F334590-0E0C-4B29-8B7B-0282A9324434}" srcId="{4CE2AC71-A172-46DE-BC6C-9716129DFABF}" destId="{D2FAF467-1916-454C-B615-4351D2B81ACA}" srcOrd="4" destOrd="0" parTransId="{E7ECAA67-07CE-42F6-AEF4-4329303DF096}" sibTransId="{5C9E847E-1836-4912-88DA-83C85990D9DC}"/>
    <dgm:cxn modelId="{DE3DF460-73E5-4799-AE23-B7E735E423F7}" srcId="{4CE2AC71-A172-46DE-BC6C-9716129DFABF}" destId="{50B571B8-0325-4A29-A6D0-7B596C0D4D1B}" srcOrd="3" destOrd="0" parTransId="{ADE22726-3F2F-482C-8BE9-8B18DF70A35E}" sibTransId="{C3B7FBDF-E588-45BA-812B-ACE4717848AB}"/>
    <dgm:cxn modelId="{EC270609-8E11-4D01-9EAD-882E6B611321}" srcId="{1744309F-086C-4DBF-9D13-21D0491C45AB}" destId="{15A8A188-FF8F-4095-A046-D27F2D2BB7D0}" srcOrd="1" destOrd="0" parTransId="{56A01A1E-CD8D-447A-905F-F156A72BED7C}" sibTransId="{70F5EEAF-A196-4950-9788-3274CCFEA45E}"/>
    <dgm:cxn modelId="{0EF05F74-7C3F-4B3A-BA09-A3E80836DFD7}" type="presOf" srcId="{624B212A-13CF-4F26-845F-1D978EA75EEB}" destId="{4C51C464-A776-4467-838B-4A2FCF45BF42}" srcOrd="1" destOrd="0" presId="urn:microsoft.com/office/officeart/2005/8/layout/radial1"/>
    <dgm:cxn modelId="{7E6A2F8A-3EF8-46FE-882C-227BE30B64C1}" type="presOf" srcId="{9B112A36-A938-4663-BCEE-FCAD357EC219}" destId="{425A2451-7F6F-4D2A-9AFC-033BC178229B}" srcOrd="0" destOrd="0" presId="urn:microsoft.com/office/officeart/2005/8/layout/radial1"/>
    <dgm:cxn modelId="{2B1DB582-6500-4C65-AAEA-7A62E624DAFA}" type="presOf" srcId="{13B57CF8-2D63-473A-A3C0-C6930F6B4BDB}" destId="{4C3921D8-4C5D-4031-9B08-D2EBB646F5F6}" srcOrd="0" destOrd="0" presId="urn:microsoft.com/office/officeart/2005/8/layout/radial1"/>
    <dgm:cxn modelId="{E96D939F-11C3-498B-A57A-B580B9E3DB17}" type="presOf" srcId="{4CE2AC71-A172-46DE-BC6C-9716129DFABF}" destId="{08E624B9-02CC-4D67-8DCE-292EE3F5904A}" srcOrd="0" destOrd="0" presId="urn:microsoft.com/office/officeart/2005/8/layout/radial1"/>
    <dgm:cxn modelId="{9345EB40-9413-491D-878D-79EFFFB94749}" srcId="{1744309F-086C-4DBF-9D13-21D0491C45AB}" destId="{BA6A754C-55FA-415D-A8A1-715A2C76F0B9}" srcOrd="4" destOrd="0" parTransId="{624B212A-13CF-4F26-845F-1D978EA75EEB}" sibTransId="{4231C652-ECB7-41CE-BF4F-0FA6D117B7BD}"/>
    <dgm:cxn modelId="{7211FDF4-F426-43D9-B3E9-2D8144EAA2E4}" type="presOf" srcId="{624B212A-13CF-4F26-845F-1D978EA75EEB}" destId="{E9F7C759-6648-40C4-8242-C462537FEE5D}" srcOrd="0" destOrd="0" presId="urn:microsoft.com/office/officeart/2005/8/layout/radial1"/>
    <dgm:cxn modelId="{6E1DDD7C-B407-43F2-A6E1-5722C919D4DC}" type="presOf" srcId="{9CAB980C-0669-4632-B9A0-B41B3C10270F}" destId="{14B441FC-3B28-4A59-B1E1-931213F48183}" srcOrd="1" destOrd="0" presId="urn:microsoft.com/office/officeart/2005/8/layout/radial1"/>
    <dgm:cxn modelId="{B597CB39-323A-43F8-8E0B-9C8AB0E50D5D}" type="presOf" srcId="{C4AFF10E-B295-4CF8-8498-439AC41B6DF5}" destId="{8882B45D-3F4F-4AA3-AA12-84C3FE0DE9B6}" srcOrd="0" destOrd="0" presId="urn:microsoft.com/office/officeart/2005/8/layout/radial1"/>
    <dgm:cxn modelId="{99EFC02A-44BE-4962-B2F2-82677F9055C1}" srcId="{1744309F-086C-4DBF-9D13-21D0491C45AB}" destId="{C4AFF10E-B295-4CF8-8498-439AC41B6DF5}" srcOrd="2" destOrd="0" parTransId="{5D4AFB17-55FC-42EF-A235-6F6B41ABA81F}" sibTransId="{33ABFE33-A871-4AE9-A4FF-B5C3742E6BDD}"/>
    <dgm:cxn modelId="{CA15361B-1835-487A-AD64-860D25C16658}" type="presOf" srcId="{BA6A754C-55FA-415D-A8A1-715A2C76F0B9}" destId="{35982640-2F45-4334-912B-C675C0F892CC}" srcOrd="0" destOrd="0" presId="urn:microsoft.com/office/officeart/2005/8/layout/radial1"/>
    <dgm:cxn modelId="{0D4FF5D6-9012-40CF-9825-6FD48E464EDA}" type="presOf" srcId="{AA256BF0-9CB5-4330-8D69-8486DA4CEB1D}" destId="{12A0E038-2790-4EA6-B573-7A8FC2DF77CB}" srcOrd="1" destOrd="0" presId="urn:microsoft.com/office/officeart/2005/8/layout/radial1"/>
    <dgm:cxn modelId="{0E3091A7-E39C-4DAC-84C5-FE2F058C48CB}" type="presParOf" srcId="{08E624B9-02CC-4D67-8DCE-292EE3F5904A}" destId="{CFC55EA0-BB19-460D-B516-E9BCD5C01907}" srcOrd="0" destOrd="0" presId="urn:microsoft.com/office/officeart/2005/8/layout/radial1"/>
    <dgm:cxn modelId="{FBD7CFA2-BB9F-4789-82D0-62C71DEAE5C2}" type="presParOf" srcId="{08E624B9-02CC-4D67-8DCE-292EE3F5904A}" destId="{10561E90-39E1-4E00-ACC2-BD33BA86B41F}" srcOrd="1" destOrd="0" presId="urn:microsoft.com/office/officeart/2005/8/layout/radial1"/>
    <dgm:cxn modelId="{BD3FFAB0-20CF-4038-B4A5-6DF1BCAF5FD2}" type="presParOf" srcId="{10561E90-39E1-4E00-ACC2-BD33BA86B41F}" destId="{12A0E038-2790-4EA6-B573-7A8FC2DF77CB}" srcOrd="0" destOrd="0" presId="urn:microsoft.com/office/officeart/2005/8/layout/radial1"/>
    <dgm:cxn modelId="{18B2ECBF-18CD-486D-AD4B-0243CC18EFFD}" type="presParOf" srcId="{08E624B9-02CC-4D67-8DCE-292EE3F5904A}" destId="{4C3921D8-4C5D-4031-9B08-D2EBB646F5F6}" srcOrd="2" destOrd="0" presId="urn:microsoft.com/office/officeart/2005/8/layout/radial1"/>
    <dgm:cxn modelId="{5D8169F3-3C17-4CAF-8DC3-EA7C1CB0C109}" type="presParOf" srcId="{08E624B9-02CC-4D67-8DCE-292EE3F5904A}" destId="{75B1A1BD-4B39-44A7-8AB5-2BCA8566F8B3}" srcOrd="3" destOrd="0" presId="urn:microsoft.com/office/officeart/2005/8/layout/radial1"/>
    <dgm:cxn modelId="{6F32BDD7-BA9D-42EC-A807-A22ABB680165}" type="presParOf" srcId="{75B1A1BD-4B39-44A7-8AB5-2BCA8566F8B3}" destId="{C16E8163-6AD7-446B-B3DC-F4BE70EC9628}" srcOrd="0" destOrd="0" presId="urn:microsoft.com/office/officeart/2005/8/layout/radial1"/>
    <dgm:cxn modelId="{1A55703E-9D23-4349-9FE7-A2618A496BDA}" type="presParOf" srcId="{08E624B9-02CC-4D67-8DCE-292EE3F5904A}" destId="{0884C37C-B5F6-4A96-86EE-497F2EF2C812}" srcOrd="4" destOrd="0" presId="urn:microsoft.com/office/officeart/2005/8/layout/radial1"/>
    <dgm:cxn modelId="{AD70B404-720D-49BC-8474-60B2943D53D2}" type="presParOf" srcId="{08E624B9-02CC-4D67-8DCE-292EE3F5904A}" destId="{13A5A778-2D8E-4F71-B34C-47EB0DE46498}" srcOrd="5" destOrd="0" presId="urn:microsoft.com/office/officeart/2005/8/layout/radial1"/>
    <dgm:cxn modelId="{B9218CBE-4995-42FD-9776-20ED96D3912B}" type="presParOf" srcId="{13A5A778-2D8E-4F71-B34C-47EB0DE46498}" destId="{036D7D3B-BB0F-49A6-8B56-FA1A16CA38CE}" srcOrd="0" destOrd="0" presId="urn:microsoft.com/office/officeart/2005/8/layout/radial1"/>
    <dgm:cxn modelId="{4A5764B7-2E14-4385-9748-DBA39F007DAF}" type="presParOf" srcId="{08E624B9-02CC-4D67-8DCE-292EE3F5904A}" destId="{8882B45D-3F4F-4AA3-AA12-84C3FE0DE9B6}" srcOrd="6" destOrd="0" presId="urn:microsoft.com/office/officeart/2005/8/layout/radial1"/>
    <dgm:cxn modelId="{DE2161AA-1559-4E5E-8EE6-53407033CF0E}" type="presParOf" srcId="{08E624B9-02CC-4D67-8DCE-292EE3F5904A}" destId="{BD6320DE-6EF5-4479-8D66-36A266EA42B3}" srcOrd="7" destOrd="0" presId="urn:microsoft.com/office/officeart/2005/8/layout/radial1"/>
    <dgm:cxn modelId="{CBE76A61-5788-48F6-ABAE-CFEA8C62D8F0}" type="presParOf" srcId="{BD6320DE-6EF5-4479-8D66-36A266EA42B3}" destId="{14B441FC-3B28-4A59-B1E1-931213F48183}" srcOrd="0" destOrd="0" presId="urn:microsoft.com/office/officeart/2005/8/layout/radial1"/>
    <dgm:cxn modelId="{C1024BBE-E366-44E2-A729-EF8329431F5B}" type="presParOf" srcId="{08E624B9-02CC-4D67-8DCE-292EE3F5904A}" destId="{425A2451-7F6F-4D2A-9AFC-033BC178229B}" srcOrd="8" destOrd="0" presId="urn:microsoft.com/office/officeart/2005/8/layout/radial1"/>
    <dgm:cxn modelId="{6F0A2450-549A-44E5-97BD-EB37EC8FC61D}" type="presParOf" srcId="{08E624B9-02CC-4D67-8DCE-292EE3F5904A}" destId="{E9F7C759-6648-40C4-8242-C462537FEE5D}" srcOrd="9" destOrd="0" presId="urn:microsoft.com/office/officeart/2005/8/layout/radial1"/>
    <dgm:cxn modelId="{2B98E1C0-97C4-4087-8559-63CEBAD5A466}" type="presParOf" srcId="{E9F7C759-6648-40C4-8242-C462537FEE5D}" destId="{4C51C464-A776-4467-838B-4A2FCF45BF42}" srcOrd="0" destOrd="0" presId="urn:microsoft.com/office/officeart/2005/8/layout/radial1"/>
    <dgm:cxn modelId="{2FA4492D-1773-4FA2-B154-7F59F0A1CC6D}" type="presParOf" srcId="{08E624B9-02CC-4D67-8DCE-292EE3F5904A}" destId="{35982640-2F45-4334-912B-C675C0F892CC}" srcOrd="10" destOrd="0" presId="urn:microsoft.com/office/officeart/2005/8/layout/radial1"/>
    <dgm:cxn modelId="{F52B8B05-670A-4D71-AEE1-655D0F7663C5}" type="presParOf" srcId="{08E624B9-02CC-4D67-8DCE-292EE3F5904A}" destId="{B2895F41-3689-4ECF-B647-D0C5390BC825}" srcOrd="11" destOrd="0" presId="urn:microsoft.com/office/officeart/2005/8/layout/radial1"/>
    <dgm:cxn modelId="{3C0F71D6-C304-4DCC-BA92-3C26F80207A9}" type="presParOf" srcId="{B2895F41-3689-4ECF-B647-D0C5390BC825}" destId="{E845C84B-FD55-43D7-94E6-B61CAC4E127B}" srcOrd="0" destOrd="0" presId="urn:microsoft.com/office/officeart/2005/8/layout/radial1"/>
    <dgm:cxn modelId="{0EFC3A36-0EB9-4E4A-A4F4-29E0C684869A}" type="presParOf" srcId="{08E624B9-02CC-4D67-8DCE-292EE3F5904A}" destId="{5631B527-EC24-44C4-A893-81A5219D7CE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F8C520-5EDB-4D15-A274-ED6599467FA2}" type="doc">
      <dgm:prSet loTypeId="urn:microsoft.com/office/officeart/2005/8/layout/gear1" loCatId="process" qsTypeId="urn:microsoft.com/office/officeart/2005/8/quickstyle/3d3" qsCatId="3D" csTypeId="urn:microsoft.com/office/officeart/2005/8/colors/colorful1" csCatId="colorful" phldr="1"/>
      <dgm:spPr/>
    </dgm:pt>
    <dgm:pt modelId="{3B6D0E09-B2F1-4642-8BAC-E3127F9753BD}">
      <dgm:prSet phldrT="[Текст]"/>
      <dgm:spPr/>
      <dgm:t>
        <a:bodyPr/>
        <a:lstStyle/>
        <a:p>
          <a:r>
            <a:rPr lang="ru-RU" dirty="0" smtClean="0"/>
            <a:t>478 – спортивные секции</a:t>
          </a:r>
          <a:endParaRPr lang="ru-RU" dirty="0"/>
        </a:p>
      </dgm:t>
    </dgm:pt>
    <dgm:pt modelId="{571AAF9C-6DD1-480A-B7E7-4CB4E465AB6C}" type="parTrans" cxnId="{C731B2EA-3D83-420F-86DF-00BC0701269E}">
      <dgm:prSet/>
      <dgm:spPr/>
      <dgm:t>
        <a:bodyPr/>
        <a:lstStyle/>
        <a:p>
          <a:endParaRPr lang="ru-RU"/>
        </a:p>
      </dgm:t>
    </dgm:pt>
    <dgm:pt modelId="{26853811-F638-4117-9829-D29C4B3B025E}" type="sibTrans" cxnId="{C731B2EA-3D83-420F-86DF-00BC0701269E}">
      <dgm:prSet/>
      <dgm:spPr/>
      <dgm:t>
        <a:bodyPr/>
        <a:lstStyle/>
        <a:p>
          <a:endParaRPr lang="ru-RU"/>
        </a:p>
      </dgm:t>
    </dgm:pt>
    <dgm:pt modelId="{49DD373C-292B-4BBB-A2B2-4735B4A05C85}">
      <dgm:prSet phldrT="[Текст]" custT="1"/>
      <dgm:spPr/>
      <dgm:t>
        <a:bodyPr/>
        <a:lstStyle/>
        <a:p>
          <a:r>
            <a:rPr lang="ru-RU" sz="2000" dirty="0" smtClean="0"/>
            <a:t>376 – художественное творчество</a:t>
          </a:r>
          <a:endParaRPr lang="ru-RU" sz="2000" dirty="0"/>
        </a:p>
      </dgm:t>
    </dgm:pt>
    <dgm:pt modelId="{9F0EBF72-7963-47C6-BD02-BD5CAEA7576A}" type="sibTrans" cxnId="{F897397C-CF19-4C70-B055-34455062E525}">
      <dgm:prSet/>
      <dgm:spPr/>
      <dgm:t>
        <a:bodyPr/>
        <a:lstStyle/>
        <a:p>
          <a:endParaRPr lang="ru-RU"/>
        </a:p>
      </dgm:t>
    </dgm:pt>
    <dgm:pt modelId="{9C1A630D-8A05-435A-A618-FBA034219A44}" type="parTrans" cxnId="{F897397C-CF19-4C70-B055-34455062E525}">
      <dgm:prSet/>
      <dgm:spPr/>
      <dgm:t>
        <a:bodyPr/>
        <a:lstStyle/>
        <a:p>
          <a:endParaRPr lang="ru-RU"/>
        </a:p>
      </dgm:t>
    </dgm:pt>
    <dgm:pt modelId="{0FEE023A-1B45-4639-AAA7-3715B6081E08}" type="pres">
      <dgm:prSet presAssocID="{BBF8C520-5EDB-4D15-A274-ED6599467FA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E93C829-4E28-4C87-B86A-D541B5B5EE32}" type="pres">
      <dgm:prSet presAssocID="{3B6D0E09-B2F1-4642-8BAC-E3127F9753BD}" presName="gear1" presStyleLbl="node1" presStyleIdx="0" presStyleCnt="2" custScaleX="124147" custScaleY="109307" custLinFactNeighborX="9799" custLinFactNeighborY="40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4BA5D-19DC-475F-9131-295162F89550}" type="pres">
      <dgm:prSet presAssocID="{3B6D0E09-B2F1-4642-8BAC-E3127F9753BD}" presName="gear1srcNode" presStyleLbl="node1" presStyleIdx="0" presStyleCnt="2"/>
      <dgm:spPr/>
      <dgm:t>
        <a:bodyPr/>
        <a:lstStyle/>
        <a:p>
          <a:endParaRPr lang="ru-RU"/>
        </a:p>
      </dgm:t>
    </dgm:pt>
    <dgm:pt modelId="{5B8D6669-F461-47DD-A0C8-3A69B2A46A5E}" type="pres">
      <dgm:prSet presAssocID="{3B6D0E09-B2F1-4642-8BAC-E3127F9753BD}" presName="gear1dstNode" presStyleLbl="node1" presStyleIdx="0" presStyleCnt="2"/>
      <dgm:spPr/>
      <dgm:t>
        <a:bodyPr/>
        <a:lstStyle/>
        <a:p>
          <a:endParaRPr lang="ru-RU"/>
        </a:p>
      </dgm:t>
    </dgm:pt>
    <dgm:pt modelId="{25139394-5926-4A8C-96D8-2CA980CF05F0}" type="pres">
      <dgm:prSet presAssocID="{49DD373C-292B-4BBB-A2B2-4735B4A05C85}" presName="gear2" presStyleLbl="node1" presStyleIdx="1" presStyleCnt="2" custScaleX="196256" custScaleY="1772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6084CD-093B-4B3E-B1C7-9C64B9CA8301}" type="pres">
      <dgm:prSet presAssocID="{49DD373C-292B-4BBB-A2B2-4735B4A05C85}" presName="gear2srcNode" presStyleLbl="node1" presStyleIdx="1" presStyleCnt="2"/>
      <dgm:spPr/>
      <dgm:t>
        <a:bodyPr/>
        <a:lstStyle/>
        <a:p>
          <a:endParaRPr lang="ru-RU"/>
        </a:p>
      </dgm:t>
    </dgm:pt>
    <dgm:pt modelId="{7C937EF6-0873-4CFE-8418-674BA4980BBD}" type="pres">
      <dgm:prSet presAssocID="{49DD373C-292B-4BBB-A2B2-4735B4A05C85}" presName="gear2dstNode" presStyleLbl="node1" presStyleIdx="1" presStyleCnt="2"/>
      <dgm:spPr/>
      <dgm:t>
        <a:bodyPr/>
        <a:lstStyle/>
        <a:p>
          <a:endParaRPr lang="ru-RU"/>
        </a:p>
      </dgm:t>
    </dgm:pt>
    <dgm:pt modelId="{DBF46F41-2465-4C85-9FB8-245F14965B1A}" type="pres">
      <dgm:prSet presAssocID="{26853811-F638-4117-9829-D29C4B3B025E}" presName="connector1" presStyleLbl="sibTrans2D1" presStyleIdx="0" presStyleCnt="2" custLinFactNeighborX="10122" custLinFactNeighborY="10700"/>
      <dgm:spPr/>
      <dgm:t>
        <a:bodyPr/>
        <a:lstStyle/>
        <a:p>
          <a:endParaRPr lang="ru-RU"/>
        </a:p>
      </dgm:t>
    </dgm:pt>
    <dgm:pt modelId="{B2550511-00B5-4C43-A3BF-A06866E660F7}" type="pres">
      <dgm:prSet presAssocID="{9F0EBF72-7963-47C6-BD02-BD5CAEA7576A}" presName="connector2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94742AAA-FA75-4CF3-841B-7AD1FA531934}" type="presOf" srcId="{3B6D0E09-B2F1-4642-8BAC-E3127F9753BD}" destId="{5B8D6669-F461-47DD-A0C8-3A69B2A46A5E}" srcOrd="2" destOrd="0" presId="urn:microsoft.com/office/officeart/2005/8/layout/gear1"/>
    <dgm:cxn modelId="{F897397C-CF19-4C70-B055-34455062E525}" srcId="{BBF8C520-5EDB-4D15-A274-ED6599467FA2}" destId="{49DD373C-292B-4BBB-A2B2-4735B4A05C85}" srcOrd="1" destOrd="0" parTransId="{9C1A630D-8A05-435A-A618-FBA034219A44}" sibTransId="{9F0EBF72-7963-47C6-BD02-BD5CAEA7576A}"/>
    <dgm:cxn modelId="{C731B2EA-3D83-420F-86DF-00BC0701269E}" srcId="{BBF8C520-5EDB-4D15-A274-ED6599467FA2}" destId="{3B6D0E09-B2F1-4642-8BAC-E3127F9753BD}" srcOrd="0" destOrd="0" parTransId="{571AAF9C-6DD1-480A-B7E7-4CB4E465AB6C}" sibTransId="{26853811-F638-4117-9829-D29C4B3B025E}"/>
    <dgm:cxn modelId="{7CC8B27E-AC35-4F12-9084-9F5FCCCFCD36}" type="presOf" srcId="{49DD373C-292B-4BBB-A2B2-4735B4A05C85}" destId="{C46084CD-093B-4B3E-B1C7-9C64B9CA8301}" srcOrd="1" destOrd="0" presId="urn:microsoft.com/office/officeart/2005/8/layout/gear1"/>
    <dgm:cxn modelId="{71189222-4386-44CE-AE78-B27006F3034C}" type="presOf" srcId="{49DD373C-292B-4BBB-A2B2-4735B4A05C85}" destId="{25139394-5926-4A8C-96D8-2CA980CF05F0}" srcOrd="0" destOrd="0" presId="urn:microsoft.com/office/officeart/2005/8/layout/gear1"/>
    <dgm:cxn modelId="{10C0AA50-FA17-4A4F-888A-A170B1E166E2}" type="presOf" srcId="{BBF8C520-5EDB-4D15-A274-ED6599467FA2}" destId="{0FEE023A-1B45-4639-AAA7-3715B6081E08}" srcOrd="0" destOrd="0" presId="urn:microsoft.com/office/officeart/2005/8/layout/gear1"/>
    <dgm:cxn modelId="{AEB32D4E-4E4D-4D4B-8AEB-0D08E62DA5FD}" type="presOf" srcId="{49DD373C-292B-4BBB-A2B2-4735B4A05C85}" destId="{7C937EF6-0873-4CFE-8418-674BA4980BBD}" srcOrd="2" destOrd="0" presId="urn:microsoft.com/office/officeart/2005/8/layout/gear1"/>
    <dgm:cxn modelId="{E152BA19-0539-428E-B6CD-F3ACD8E4581D}" type="presOf" srcId="{9F0EBF72-7963-47C6-BD02-BD5CAEA7576A}" destId="{B2550511-00B5-4C43-A3BF-A06866E660F7}" srcOrd="0" destOrd="0" presId="urn:microsoft.com/office/officeart/2005/8/layout/gear1"/>
    <dgm:cxn modelId="{E8928BFE-FDE7-4F5B-A11A-63652AA4110B}" type="presOf" srcId="{3B6D0E09-B2F1-4642-8BAC-E3127F9753BD}" destId="{DE93C829-4E28-4C87-B86A-D541B5B5EE32}" srcOrd="0" destOrd="0" presId="urn:microsoft.com/office/officeart/2005/8/layout/gear1"/>
    <dgm:cxn modelId="{D9A8655F-68B0-442F-B44C-8461FB024561}" type="presOf" srcId="{3B6D0E09-B2F1-4642-8BAC-E3127F9753BD}" destId="{C9D4BA5D-19DC-475F-9131-295162F89550}" srcOrd="1" destOrd="0" presId="urn:microsoft.com/office/officeart/2005/8/layout/gear1"/>
    <dgm:cxn modelId="{924BDE1B-60BE-495C-98B0-1B6722AA0140}" type="presOf" srcId="{26853811-F638-4117-9829-D29C4B3B025E}" destId="{DBF46F41-2465-4C85-9FB8-245F14965B1A}" srcOrd="0" destOrd="0" presId="urn:microsoft.com/office/officeart/2005/8/layout/gear1"/>
    <dgm:cxn modelId="{5D978D9A-C22A-4DD4-9477-3C639C1F02B8}" type="presParOf" srcId="{0FEE023A-1B45-4639-AAA7-3715B6081E08}" destId="{DE93C829-4E28-4C87-B86A-D541B5B5EE32}" srcOrd="0" destOrd="0" presId="urn:microsoft.com/office/officeart/2005/8/layout/gear1"/>
    <dgm:cxn modelId="{089E230C-C506-4B6D-AED7-2A0C881C23C8}" type="presParOf" srcId="{0FEE023A-1B45-4639-AAA7-3715B6081E08}" destId="{C9D4BA5D-19DC-475F-9131-295162F89550}" srcOrd="1" destOrd="0" presId="urn:microsoft.com/office/officeart/2005/8/layout/gear1"/>
    <dgm:cxn modelId="{F2EFBB20-FFE5-4C14-A4BB-B5FB331BE100}" type="presParOf" srcId="{0FEE023A-1B45-4639-AAA7-3715B6081E08}" destId="{5B8D6669-F461-47DD-A0C8-3A69B2A46A5E}" srcOrd="2" destOrd="0" presId="urn:microsoft.com/office/officeart/2005/8/layout/gear1"/>
    <dgm:cxn modelId="{98892A3F-E621-4796-BDE4-A37ED4E2E31B}" type="presParOf" srcId="{0FEE023A-1B45-4639-AAA7-3715B6081E08}" destId="{25139394-5926-4A8C-96D8-2CA980CF05F0}" srcOrd="3" destOrd="0" presId="urn:microsoft.com/office/officeart/2005/8/layout/gear1"/>
    <dgm:cxn modelId="{332FDF8F-7581-478E-B986-0E69D45CF39B}" type="presParOf" srcId="{0FEE023A-1B45-4639-AAA7-3715B6081E08}" destId="{C46084CD-093B-4B3E-B1C7-9C64B9CA8301}" srcOrd="4" destOrd="0" presId="urn:microsoft.com/office/officeart/2005/8/layout/gear1"/>
    <dgm:cxn modelId="{F5ED754A-6F3F-489B-9045-3D3A3A61ECCB}" type="presParOf" srcId="{0FEE023A-1B45-4639-AAA7-3715B6081E08}" destId="{7C937EF6-0873-4CFE-8418-674BA4980BBD}" srcOrd="5" destOrd="0" presId="urn:microsoft.com/office/officeart/2005/8/layout/gear1"/>
    <dgm:cxn modelId="{C8738FD6-1B62-4016-851E-98DD9E09C102}" type="presParOf" srcId="{0FEE023A-1B45-4639-AAA7-3715B6081E08}" destId="{DBF46F41-2465-4C85-9FB8-245F14965B1A}" srcOrd="6" destOrd="0" presId="urn:microsoft.com/office/officeart/2005/8/layout/gear1"/>
    <dgm:cxn modelId="{C5202E3A-73F2-4A1A-B6C6-0FB842045749}" type="presParOf" srcId="{0FEE023A-1B45-4639-AAA7-3715B6081E08}" destId="{B2550511-00B5-4C43-A3BF-A06866E660F7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6BE98EA-9A6A-4C41-911B-E93989A7C95C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C91DE3-65CD-48F7-BB47-D0CE84554194}">
      <dgm:prSet phldrT="[Текст]"/>
      <dgm:spPr/>
      <dgm:t>
        <a:bodyPr/>
        <a:lstStyle/>
        <a:p>
          <a:r>
            <a:rPr lang="ru-RU" dirty="0" smtClean="0"/>
            <a:t>16 ДОЛ в ОУ</a:t>
          </a:r>
          <a:endParaRPr lang="ru-RU" dirty="0"/>
        </a:p>
      </dgm:t>
    </dgm:pt>
    <dgm:pt modelId="{C151C56A-B0EE-4392-99ED-4F6647D3170A}" type="parTrans" cxnId="{15E5121B-7FFC-4A4B-A524-B739E01E5BC3}">
      <dgm:prSet/>
      <dgm:spPr/>
      <dgm:t>
        <a:bodyPr/>
        <a:lstStyle/>
        <a:p>
          <a:endParaRPr lang="ru-RU"/>
        </a:p>
      </dgm:t>
    </dgm:pt>
    <dgm:pt modelId="{B1D508EF-7DAB-4066-AB60-7497DC45691A}" type="sibTrans" cxnId="{15E5121B-7FFC-4A4B-A524-B739E01E5BC3}">
      <dgm:prSet/>
      <dgm:spPr/>
      <dgm:t>
        <a:bodyPr/>
        <a:lstStyle/>
        <a:p>
          <a:endParaRPr lang="ru-RU"/>
        </a:p>
      </dgm:t>
    </dgm:pt>
    <dgm:pt modelId="{43766C7B-96D3-4DF4-B882-F253423204CC}">
      <dgm:prSet phldrT="[Текст]"/>
      <dgm:spPr/>
      <dgm:t>
        <a:bodyPr/>
        <a:lstStyle/>
        <a:p>
          <a:r>
            <a:rPr lang="ru-RU" dirty="0" smtClean="0"/>
            <a:t>В ОУ</a:t>
          </a:r>
          <a:endParaRPr lang="ru-RU" dirty="0"/>
        </a:p>
      </dgm:t>
    </dgm:pt>
    <dgm:pt modelId="{5A0D260B-C5C2-4140-A95B-6524CA2978BD}" type="parTrans" cxnId="{854A0206-C633-4726-AD18-F1B254A60D10}">
      <dgm:prSet/>
      <dgm:spPr/>
      <dgm:t>
        <a:bodyPr/>
        <a:lstStyle/>
        <a:p>
          <a:endParaRPr lang="ru-RU"/>
        </a:p>
      </dgm:t>
    </dgm:pt>
    <dgm:pt modelId="{1C041094-568C-4C9B-BB47-54A100E70D17}" type="sibTrans" cxnId="{854A0206-C633-4726-AD18-F1B254A60D10}">
      <dgm:prSet/>
      <dgm:spPr/>
      <dgm:t>
        <a:bodyPr/>
        <a:lstStyle/>
        <a:p>
          <a:endParaRPr lang="ru-RU"/>
        </a:p>
      </dgm:t>
    </dgm:pt>
    <dgm:pt modelId="{BD4D77B9-BBE4-4F71-8856-1D4A3AB9F8B4}">
      <dgm:prSet phldrT="[Текст]"/>
      <dgm:spPr/>
      <dgm:t>
        <a:bodyPr/>
        <a:lstStyle/>
        <a:p>
          <a:r>
            <a:rPr lang="ru-RU" dirty="0" smtClean="0"/>
            <a:t>8 ДОЛ в РБ</a:t>
          </a:r>
          <a:endParaRPr lang="ru-RU" dirty="0"/>
        </a:p>
      </dgm:t>
    </dgm:pt>
    <dgm:pt modelId="{AF9CB62E-ADA1-43EC-8009-7A4108447081}" type="parTrans" cxnId="{1B51CB88-076B-4570-B4E1-753D2DE9CC46}">
      <dgm:prSet/>
      <dgm:spPr/>
      <dgm:t>
        <a:bodyPr/>
        <a:lstStyle/>
        <a:p>
          <a:endParaRPr lang="ru-RU"/>
        </a:p>
      </dgm:t>
    </dgm:pt>
    <dgm:pt modelId="{13C50DFB-A399-4BCD-A1AC-5EE20842EF41}" type="sibTrans" cxnId="{1B51CB88-076B-4570-B4E1-753D2DE9CC46}">
      <dgm:prSet/>
      <dgm:spPr/>
      <dgm:t>
        <a:bodyPr/>
        <a:lstStyle/>
        <a:p>
          <a:endParaRPr lang="ru-RU"/>
        </a:p>
      </dgm:t>
    </dgm:pt>
    <dgm:pt modelId="{FEF83D65-6519-4693-944F-14436020CDDB}">
      <dgm:prSet phldrT="[Текст]"/>
      <dgm:spPr/>
      <dgm:t>
        <a:bodyPr/>
        <a:lstStyle/>
        <a:p>
          <a:r>
            <a:rPr lang="ru-RU" dirty="0" smtClean="0"/>
            <a:t>806 детей</a:t>
          </a:r>
          <a:endParaRPr lang="ru-RU" dirty="0"/>
        </a:p>
      </dgm:t>
    </dgm:pt>
    <dgm:pt modelId="{4BE84F9E-DE68-415F-AAB7-7FFF8587A7EF}" type="parTrans" cxnId="{13FB1FCD-4CE0-444E-A081-DDB93E85D643}">
      <dgm:prSet/>
      <dgm:spPr/>
      <dgm:t>
        <a:bodyPr/>
        <a:lstStyle/>
        <a:p>
          <a:endParaRPr lang="ru-RU"/>
        </a:p>
      </dgm:t>
    </dgm:pt>
    <dgm:pt modelId="{1C4EE9E1-8FD7-4DAC-BA59-203B357852F4}" type="sibTrans" cxnId="{13FB1FCD-4CE0-444E-A081-DDB93E85D643}">
      <dgm:prSet/>
      <dgm:spPr/>
      <dgm:t>
        <a:bodyPr/>
        <a:lstStyle/>
        <a:p>
          <a:endParaRPr lang="ru-RU"/>
        </a:p>
      </dgm:t>
    </dgm:pt>
    <dgm:pt modelId="{FCB21D75-F60C-4519-955A-7797514258E5}">
      <dgm:prSet phldrT="[Текст]"/>
      <dgm:spPr/>
      <dgm:t>
        <a:bodyPr/>
        <a:lstStyle/>
        <a:p>
          <a:r>
            <a:rPr lang="ru-RU" dirty="0" smtClean="0"/>
            <a:t>«Океан»</a:t>
          </a:r>
          <a:endParaRPr lang="ru-RU" dirty="0"/>
        </a:p>
      </dgm:t>
    </dgm:pt>
    <dgm:pt modelId="{CD368037-DC16-49D9-ADCA-423E9BA48F86}" type="parTrans" cxnId="{D9FEBC6A-D6B5-46A6-A237-6BB2022D1347}">
      <dgm:prSet/>
      <dgm:spPr/>
      <dgm:t>
        <a:bodyPr/>
        <a:lstStyle/>
        <a:p>
          <a:endParaRPr lang="ru-RU"/>
        </a:p>
      </dgm:t>
    </dgm:pt>
    <dgm:pt modelId="{95A22B64-6462-4371-BA8D-D9571B975F0B}" type="sibTrans" cxnId="{D9FEBC6A-D6B5-46A6-A237-6BB2022D1347}">
      <dgm:prSet/>
      <dgm:spPr/>
      <dgm:t>
        <a:bodyPr/>
        <a:lstStyle/>
        <a:p>
          <a:endParaRPr lang="ru-RU"/>
        </a:p>
      </dgm:t>
    </dgm:pt>
    <dgm:pt modelId="{AF0D794F-87EA-433F-A223-411FFD69E46E}">
      <dgm:prSet phldrT="[Текст]"/>
      <dgm:spPr/>
      <dgm:t>
        <a:bodyPr/>
        <a:lstStyle/>
        <a:p>
          <a:r>
            <a:rPr lang="ru-RU" dirty="0" smtClean="0"/>
            <a:t>7 детей</a:t>
          </a:r>
          <a:endParaRPr lang="ru-RU" dirty="0"/>
        </a:p>
      </dgm:t>
    </dgm:pt>
    <dgm:pt modelId="{FFB48529-A39F-48D7-BA80-A07D5DEFF19D}" type="parTrans" cxnId="{39B06904-5282-49D3-9D52-CB0775C102CE}">
      <dgm:prSet/>
      <dgm:spPr/>
      <dgm:t>
        <a:bodyPr/>
        <a:lstStyle/>
        <a:p>
          <a:endParaRPr lang="ru-RU"/>
        </a:p>
      </dgm:t>
    </dgm:pt>
    <dgm:pt modelId="{21360BF7-3302-4B6D-8688-62E5C56CB964}" type="sibTrans" cxnId="{39B06904-5282-49D3-9D52-CB0775C102CE}">
      <dgm:prSet/>
      <dgm:spPr/>
      <dgm:t>
        <a:bodyPr/>
        <a:lstStyle/>
        <a:p>
          <a:endParaRPr lang="ru-RU"/>
        </a:p>
      </dgm:t>
    </dgm:pt>
    <dgm:pt modelId="{2FEB2A42-5874-406E-89EE-FDD6A2C3E608}" type="pres">
      <dgm:prSet presAssocID="{06BE98EA-9A6A-4C41-911B-E93989A7C95C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58A2A0A-44BB-4686-AC83-80AC6C120380}" type="pres">
      <dgm:prSet presAssocID="{06BE98EA-9A6A-4C41-911B-E93989A7C95C}" presName="cycle" presStyleCnt="0"/>
      <dgm:spPr/>
    </dgm:pt>
    <dgm:pt modelId="{2E9737AD-74AA-4DAF-8FD0-68CD82502EDA}" type="pres">
      <dgm:prSet presAssocID="{06BE98EA-9A6A-4C41-911B-E93989A7C95C}" presName="centerShape" presStyleCnt="0"/>
      <dgm:spPr/>
    </dgm:pt>
    <dgm:pt modelId="{B6CCE1C1-AF83-404F-87A4-E23DA2E4C4F7}" type="pres">
      <dgm:prSet presAssocID="{06BE98EA-9A6A-4C41-911B-E93989A7C95C}" presName="connSite" presStyleLbl="node1" presStyleIdx="0" presStyleCnt="4"/>
      <dgm:spPr/>
    </dgm:pt>
    <dgm:pt modelId="{4F37F747-43BE-4890-828A-BDF00FE64D84}" type="pres">
      <dgm:prSet presAssocID="{06BE98EA-9A6A-4C41-911B-E93989A7C95C}" presName="visible" presStyleLbl="node1" presStyleIdx="0" presStyleCnt="4" custScaleX="234599" custScaleY="19756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78E3B76-B160-47A1-A447-2BD83005DEFC}" type="pres">
      <dgm:prSet presAssocID="{C151C56A-B0EE-4392-99ED-4F6647D3170A}" presName="Name25" presStyleLbl="parChTrans1D1" presStyleIdx="0" presStyleCnt="3"/>
      <dgm:spPr/>
      <dgm:t>
        <a:bodyPr/>
        <a:lstStyle/>
        <a:p>
          <a:endParaRPr lang="ru-RU"/>
        </a:p>
      </dgm:t>
    </dgm:pt>
    <dgm:pt modelId="{3FF1C553-2C3A-4751-AF37-060ECD2B8BDE}" type="pres">
      <dgm:prSet presAssocID="{45C91DE3-65CD-48F7-BB47-D0CE84554194}" presName="node" presStyleCnt="0"/>
      <dgm:spPr/>
    </dgm:pt>
    <dgm:pt modelId="{8A1C86AB-0359-4F7C-B19F-4E34FB3D2D28}" type="pres">
      <dgm:prSet presAssocID="{45C91DE3-65CD-48F7-BB47-D0CE84554194}" presName="parentNode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E71129-310B-494B-B0C8-3331B212AFAD}" type="pres">
      <dgm:prSet presAssocID="{45C91DE3-65CD-48F7-BB47-D0CE84554194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5C4878-94AD-4AEC-8C05-7D61684DBCD1}" type="pres">
      <dgm:prSet presAssocID="{AF9CB62E-ADA1-43EC-8009-7A4108447081}" presName="Name25" presStyleLbl="parChTrans1D1" presStyleIdx="1" presStyleCnt="3"/>
      <dgm:spPr/>
      <dgm:t>
        <a:bodyPr/>
        <a:lstStyle/>
        <a:p>
          <a:endParaRPr lang="ru-RU"/>
        </a:p>
      </dgm:t>
    </dgm:pt>
    <dgm:pt modelId="{F6B0C75C-0E83-416F-9CFF-9C834EC7CAFB}" type="pres">
      <dgm:prSet presAssocID="{BD4D77B9-BBE4-4F71-8856-1D4A3AB9F8B4}" presName="node" presStyleCnt="0"/>
      <dgm:spPr/>
    </dgm:pt>
    <dgm:pt modelId="{40EDF51E-01FA-4586-9CFE-4863B002F0EA}" type="pres">
      <dgm:prSet presAssocID="{BD4D77B9-BBE4-4F71-8856-1D4A3AB9F8B4}" presName="parentNode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98F7EE-2B7F-4DCD-8C70-63F4D303FED7}" type="pres">
      <dgm:prSet presAssocID="{BD4D77B9-BBE4-4F71-8856-1D4A3AB9F8B4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742DF3-82F0-4B16-B15F-3C1106B190AE}" type="pres">
      <dgm:prSet presAssocID="{CD368037-DC16-49D9-ADCA-423E9BA48F86}" presName="Name25" presStyleLbl="parChTrans1D1" presStyleIdx="2" presStyleCnt="3"/>
      <dgm:spPr/>
      <dgm:t>
        <a:bodyPr/>
        <a:lstStyle/>
        <a:p>
          <a:endParaRPr lang="ru-RU"/>
        </a:p>
      </dgm:t>
    </dgm:pt>
    <dgm:pt modelId="{3A9C15C4-7454-4009-90A3-D77637426F71}" type="pres">
      <dgm:prSet presAssocID="{FCB21D75-F60C-4519-955A-7797514258E5}" presName="node" presStyleCnt="0"/>
      <dgm:spPr/>
    </dgm:pt>
    <dgm:pt modelId="{2E9356B6-CACB-4279-9CF6-50166C553612}" type="pres">
      <dgm:prSet presAssocID="{FCB21D75-F60C-4519-955A-7797514258E5}" presName="parentNode" presStyleLbl="node1" presStyleIdx="3" presStyleCnt="4" custScaleX="98531" custLinFactNeighborX="22136" custLinFactNeighborY="8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49DAF0-A2F1-4201-899D-9B3F35BEE01F}" type="pres">
      <dgm:prSet presAssocID="{FCB21D75-F60C-4519-955A-7797514258E5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4A0206-C633-4726-AD18-F1B254A60D10}" srcId="{45C91DE3-65CD-48F7-BB47-D0CE84554194}" destId="{43766C7B-96D3-4DF4-B882-F253423204CC}" srcOrd="0" destOrd="0" parTransId="{5A0D260B-C5C2-4140-A95B-6524CA2978BD}" sibTransId="{1C041094-568C-4C9B-BB47-54A100E70D17}"/>
    <dgm:cxn modelId="{825597D4-F9DE-43AC-8E7F-2DC017C04AA3}" type="presOf" srcId="{AF9CB62E-ADA1-43EC-8009-7A4108447081}" destId="{E45C4878-94AD-4AEC-8C05-7D61684DBCD1}" srcOrd="0" destOrd="0" presId="urn:microsoft.com/office/officeart/2005/8/layout/radial2"/>
    <dgm:cxn modelId="{346674C1-8F84-4CA9-B70B-2973A9476844}" type="presOf" srcId="{43766C7B-96D3-4DF4-B882-F253423204CC}" destId="{48E71129-310B-494B-B0C8-3331B212AFAD}" srcOrd="0" destOrd="0" presId="urn:microsoft.com/office/officeart/2005/8/layout/radial2"/>
    <dgm:cxn modelId="{F2CE947F-DAAB-4B31-9F91-4E28AFA23F80}" type="presOf" srcId="{AF0D794F-87EA-433F-A223-411FFD69E46E}" destId="{D349DAF0-A2F1-4201-899D-9B3F35BEE01F}" srcOrd="0" destOrd="0" presId="urn:microsoft.com/office/officeart/2005/8/layout/radial2"/>
    <dgm:cxn modelId="{244E5F97-ABD4-4893-8A18-7EBBDE1167E9}" type="presOf" srcId="{CD368037-DC16-49D9-ADCA-423E9BA48F86}" destId="{CC742DF3-82F0-4B16-B15F-3C1106B190AE}" srcOrd="0" destOrd="0" presId="urn:microsoft.com/office/officeart/2005/8/layout/radial2"/>
    <dgm:cxn modelId="{13FB1FCD-4CE0-444E-A081-DDB93E85D643}" srcId="{BD4D77B9-BBE4-4F71-8856-1D4A3AB9F8B4}" destId="{FEF83D65-6519-4693-944F-14436020CDDB}" srcOrd="0" destOrd="0" parTransId="{4BE84F9E-DE68-415F-AAB7-7FFF8587A7EF}" sibTransId="{1C4EE9E1-8FD7-4DAC-BA59-203B357852F4}"/>
    <dgm:cxn modelId="{39B06904-5282-49D3-9D52-CB0775C102CE}" srcId="{FCB21D75-F60C-4519-955A-7797514258E5}" destId="{AF0D794F-87EA-433F-A223-411FFD69E46E}" srcOrd="0" destOrd="0" parTransId="{FFB48529-A39F-48D7-BA80-A07D5DEFF19D}" sibTransId="{21360BF7-3302-4B6D-8688-62E5C56CB964}"/>
    <dgm:cxn modelId="{C52EC4B8-1F20-4597-9F7C-346B63C1DE5C}" type="presOf" srcId="{FEF83D65-6519-4693-944F-14436020CDDB}" destId="{FC98F7EE-2B7F-4DCD-8C70-63F4D303FED7}" srcOrd="0" destOrd="0" presId="urn:microsoft.com/office/officeart/2005/8/layout/radial2"/>
    <dgm:cxn modelId="{2EF998AC-31C6-4B76-A834-A48D027AC50A}" type="presOf" srcId="{C151C56A-B0EE-4392-99ED-4F6647D3170A}" destId="{078E3B76-B160-47A1-A447-2BD83005DEFC}" srcOrd="0" destOrd="0" presId="urn:microsoft.com/office/officeart/2005/8/layout/radial2"/>
    <dgm:cxn modelId="{416B339D-E540-4147-B1DC-B2FE3C05D388}" type="presOf" srcId="{BD4D77B9-BBE4-4F71-8856-1D4A3AB9F8B4}" destId="{40EDF51E-01FA-4586-9CFE-4863B002F0EA}" srcOrd="0" destOrd="0" presId="urn:microsoft.com/office/officeart/2005/8/layout/radial2"/>
    <dgm:cxn modelId="{B448F790-BF5F-4EAD-A294-9162707E0E27}" type="presOf" srcId="{06BE98EA-9A6A-4C41-911B-E93989A7C95C}" destId="{2FEB2A42-5874-406E-89EE-FDD6A2C3E608}" srcOrd="0" destOrd="0" presId="urn:microsoft.com/office/officeart/2005/8/layout/radial2"/>
    <dgm:cxn modelId="{D9FEBC6A-D6B5-46A6-A237-6BB2022D1347}" srcId="{06BE98EA-9A6A-4C41-911B-E93989A7C95C}" destId="{FCB21D75-F60C-4519-955A-7797514258E5}" srcOrd="2" destOrd="0" parTransId="{CD368037-DC16-49D9-ADCA-423E9BA48F86}" sibTransId="{95A22B64-6462-4371-BA8D-D9571B975F0B}"/>
    <dgm:cxn modelId="{24A6C851-7A90-45F0-B633-277555BCAF8B}" type="presOf" srcId="{FCB21D75-F60C-4519-955A-7797514258E5}" destId="{2E9356B6-CACB-4279-9CF6-50166C553612}" srcOrd="0" destOrd="0" presId="urn:microsoft.com/office/officeart/2005/8/layout/radial2"/>
    <dgm:cxn modelId="{15E5121B-7FFC-4A4B-A524-B739E01E5BC3}" srcId="{06BE98EA-9A6A-4C41-911B-E93989A7C95C}" destId="{45C91DE3-65CD-48F7-BB47-D0CE84554194}" srcOrd="0" destOrd="0" parTransId="{C151C56A-B0EE-4392-99ED-4F6647D3170A}" sibTransId="{B1D508EF-7DAB-4066-AB60-7497DC45691A}"/>
    <dgm:cxn modelId="{49D43683-8796-449C-9ECF-B1429B4362F6}" type="presOf" srcId="{45C91DE3-65CD-48F7-BB47-D0CE84554194}" destId="{8A1C86AB-0359-4F7C-B19F-4E34FB3D2D28}" srcOrd="0" destOrd="0" presId="urn:microsoft.com/office/officeart/2005/8/layout/radial2"/>
    <dgm:cxn modelId="{1B51CB88-076B-4570-B4E1-753D2DE9CC46}" srcId="{06BE98EA-9A6A-4C41-911B-E93989A7C95C}" destId="{BD4D77B9-BBE4-4F71-8856-1D4A3AB9F8B4}" srcOrd="1" destOrd="0" parTransId="{AF9CB62E-ADA1-43EC-8009-7A4108447081}" sibTransId="{13C50DFB-A399-4BCD-A1AC-5EE20842EF41}"/>
    <dgm:cxn modelId="{84076B4E-7D8E-42FF-92F5-E86A97D94060}" type="presParOf" srcId="{2FEB2A42-5874-406E-89EE-FDD6A2C3E608}" destId="{A58A2A0A-44BB-4686-AC83-80AC6C120380}" srcOrd="0" destOrd="0" presId="urn:microsoft.com/office/officeart/2005/8/layout/radial2"/>
    <dgm:cxn modelId="{CAC018D0-1BF7-40F2-B793-A9DB96BDC89B}" type="presParOf" srcId="{A58A2A0A-44BB-4686-AC83-80AC6C120380}" destId="{2E9737AD-74AA-4DAF-8FD0-68CD82502EDA}" srcOrd="0" destOrd="0" presId="urn:microsoft.com/office/officeart/2005/8/layout/radial2"/>
    <dgm:cxn modelId="{76FE0DD0-05B6-4BFB-A95B-27096F6E0A7A}" type="presParOf" srcId="{2E9737AD-74AA-4DAF-8FD0-68CD82502EDA}" destId="{B6CCE1C1-AF83-404F-87A4-E23DA2E4C4F7}" srcOrd="0" destOrd="0" presId="urn:microsoft.com/office/officeart/2005/8/layout/radial2"/>
    <dgm:cxn modelId="{6494E462-0C9F-4AB3-945B-E5414E444409}" type="presParOf" srcId="{2E9737AD-74AA-4DAF-8FD0-68CD82502EDA}" destId="{4F37F747-43BE-4890-828A-BDF00FE64D84}" srcOrd="1" destOrd="0" presId="urn:microsoft.com/office/officeart/2005/8/layout/radial2"/>
    <dgm:cxn modelId="{9C70A928-4F8A-469E-94E2-E839A778B642}" type="presParOf" srcId="{A58A2A0A-44BB-4686-AC83-80AC6C120380}" destId="{078E3B76-B160-47A1-A447-2BD83005DEFC}" srcOrd="1" destOrd="0" presId="urn:microsoft.com/office/officeart/2005/8/layout/radial2"/>
    <dgm:cxn modelId="{3AB76D73-5D47-413C-89B2-8463C2915419}" type="presParOf" srcId="{A58A2A0A-44BB-4686-AC83-80AC6C120380}" destId="{3FF1C553-2C3A-4751-AF37-060ECD2B8BDE}" srcOrd="2" destOrd="0" presId="urn:microsoft.com/office/officeart/2005/8/layout/radial2"/>
    <dgm:cxn modelId="{58797E41-202C-48BF-B4F0-B3C56DE5C27B}" type="presParOf" srcId="{3FF1C553-2C3A-4751-AF37-060ECD2B8BDE}" destId="{8A1C86AB-0359-4F7C-B19F-4E34FB3D2D28}" srcOrd="0" destOrd="0" presId="urn:microsoft.com/office/officeart/2005/8/layout/radial2"/>
    <dgm:cxn modelId="{74955851-527D-4E70-A2AC-900DF78E61DD}" type="presParOf" srcId="{3FF1C553-2C3A-4751-AF37-060ECD2B8BDE}" destId="{48E71129-310B-494B-B0C8-3331B212AFAD}" srcOrd="1" destOrd="0" presId="urn:microsoft.com/office/officeart/2005/8/layout/radial2"/>
    <dgm:cxn modelId="{AF318674-2EC0-44CC-8EF9-837795B0D3BE}" type="presParOf" srcId="{A58A2A0A-44BB-4686-AC83-80AC6C120380}" destId="{E45C4878-94AD-4AEC-8C05-7D61684DBCD1}" srcOrd="3" destOrd="0" presId="urn:microsoft.com/office/officeart/2005/8/layout/radial2"/>
    <dgm:cxn modelId="{3CA37BBA-09F5-4E96-982C-DE7EE5E4F1E1}" type="presParOf" srcId="{A58A2A0A-44BB-4686-AC83-80AC6C120380}" destId="{F6B0C75C-0E83-416F-9CFF-9C834EC7CAFB}" srcOrd="4" destOrd="0" presId="urn:microsoft.com/office/officeart/2005/8/layout/radial2"/>
    <dgm:cxn modelId="{5CB554DE-68AE-4019-A61E-317257A0CF35}" type="presParOf" srcId="{F6B0C75C-0E83-416F-9CFF-9C834EC7CAFB}" destId="{40EDF51E-01FA-4586-9CFE-4863B002F0EA}" srcOrd="0" destOrd="0" presId="urn:microsoft.com/office/officeart/2005/8/layout/radial2"/>
    <dgm:cxn modelId="{07522BBE-299D-451D-8A9D-7CB12169A402}" type="presParOf" srcId="{F6B0C75C-0E83-416F-9CFF-9C834EC7CAFB}" destId="{FC98F7EE-2B7F-4DCD-8C70-63F4D303FED7}" srcOrd="1" destOrd="0" presId="urn:microsoft.com/office/officeart/2005/8/layout/radial2"/>
    <dgm:cxn modelId="{58EEC7A7-B6C5-40D5-BEE1-329610684ED5}" type="presParOf" srcId="{A58A2A0A-44BB-4686-AC83-80AC6C120380}" destId="{CC742DF3-82F0-4B16-B15F-3C1106B190AE}" srcOrd="5" destOrd="0" presId="urn:microsoft.com/office/officeart/2005/8/layout/radial2"/>
    <dgm:cxn modelId="{E22E2A9A-8D05-4006-B8DA-E68014A4BF73}" type="presParOf" srcId="{A58A2A0A-44BB-4686-AC83-80AC6C120380}" destId="{3A9C15C4-7454-4009-90A3-D77637426F71}" srcOrd="6" destOrd="0" presId="urn:microsoft.com/office/officeart/2005/8/layout/radial2"/>
    <dgm:cxn modelId="{DC500404-39D3-4C6B-904B-5F4A1E7C5F83}" type="presParOf" srcId="{3A9C15C4-7454-4009-90A3-D77637426F71}" destId="{2E9356B6-CACB-4279-9CF6-50166C553612}" srcOrd="0" destOrd="0" presId="urn:microsoft.com/office/officeart/2005/8/layout/radial2"/>
    <dgm:cxn modelId="{40A6307D-CB0A-4C1E-9F6C-D057E9509214}" type="presParOf" srcId="{3A9C15C4-7454-4009-90A3-D77637426F71}" destId="{D349DAF0-A2F1-4201-899D-9B3F35BEE01F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FF1A1D6-DC7C-42A9-A1FE-2C2637E519F4}" type="doc">
      <dgm:prSet loTypeId="urn:microsoft.com/office/officeart/2005/8/layout/hList6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A5D35D0-12DC-465C-8B86-794A522E2F9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«Ягодка» - 173 тыс.</a:t>
          </a:r>
          <a:endParaRPr lang="ru-RU" sz="1800" dirty="0">
            <a:solidFill>
              <a:schemeClr val="tx1"/>
            </a:solidFill>
          </a:endParaRPr>
        </a:p>
      </dgm:t>
    </dgm:pt>
    <dgm:pt modelId="{FDB0A894-A760-4FE5-A178-FB719B866056}" type="parTrans" cxnId="{F6AE6AD5-7082-4B82-8A9F-9B973075A434}">
      <dgm:prSet/>
      <dgm:spPr/>
      <dgm:t>
        <a:bodyPr/>
        <a:lstStyle/>
        <a:p>
          <a:endParaRPr lang="ru-RU"/>
        </a:p>
      </dgm:t>
    </dgm:pt>
    <dgm:pt modelId="{115BF477-D7DB-4845-98CF-6E55FAF13EE8}" type="sibTrans" cxnId="{F6AE6AD5-7082-4B82-8A9F-9B973075A434}">
      <dgm:prSet/>
      <dgm:spPr/>
      <dgm:t>
        <a:bodyPr/>
        <a:lstStyle/>
        <a:p>
          <a:endParaRPr lang="ru-RU"/>
        </a:p>
      </dgm:t>
    </dgm:pt>
    <dgm:pt modelId="{F3DDDD2A-4C6B-4253-9326-F0E92270BAF8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«Рябинка» -  150 тыс.</a:t>
          </a:r>
          <a:endParaRPr lang="ru-RU" sz="1800" dirty="0">
            <a:solidFill>
              <a:schemeClr val="tx1"/>
            </a:solidFill>
          </a:endParaRPr>
        </a:p>
      </dgm:t>
    </dgm:pt>
    <dgm:pt modelId="{32B02179-964B-4DD9-8313-FEAAF63A52EB}" type="parTrans" cxnId="{30D37906-9011-4830-824B-91A4E1F44465}">
      <dgm:prSet/>
      <dgm:spPr/>
      <dgm:t>
        <a:bodyPr/>
        <a:lstStyle/>
        <a:p>
          <a:endParaRPr lang="ru-RU"/>
        </a:p>
      </dgm:t>
    </dgm:pt>
    <dgm:pt modelId="{3EA75DFB-2D3C-433E-8312-696982F66944}" type="sibTrans" cxnId="{30D37906-9011-4830-824B-91A4E1F44465}">
      <dgm:prSet/>
      <dgm:spPr/>
      <dgm:t>
        <a:bodyPr/>
        <a:lstStyle/>
        <a:p>
          <a:endParaRPr lang="ru-RU"/>
        </a:p>
      </dgm:t>
    </dgm:pt>
    <dgm:pt modelId="{F0A6FC3F-D16E-429D-8C9F-52C5BB0056D3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«Бичурская СОШ№5» - 120 тыс.   </a:t>
          </a:r>
          <a:endParaRPr lang="ru-RU" sz="1800" dirty="0">
            <a:solidFill>
              <a:schemeClr val="tx1"/>
            </a:solidFill>
          </a:endParaRPr>
        </a:p>
      </dgm:t>
    </dgm:pt>
    <dgm:pt modelId="{7AB0137B-ABC4-4B5D-B536-A1BB8E8C91AC}" type="parTrans" cxnId="{A953060C-CC91-460C-97D4-DF5372E03A9D}">
      <dgm:prSet/>
      <dgm:spPr/>
      <dgm:t>
        <a:bodyPr/>
        <a:lstStyle/>
        <a:p>
          <a:endParaRPr lang="ru-RU"/>
        </a:p>
      </dgm:t>
    </dgm:pt>
    <dgm:pt modelId="{D4D1CE49-689C-4521-A03F-0950BB9F9FA3}" type="sibTrans" cxnId="{A953060C-CC91-460C-97D4-DF5372E03A9D}">
      <dgm:prSet/>
      <dgm:spPr/>
      <dgm:t>
        <a:bodyPr/>
        <a:lstStyle/>
        <a:p>
          <a:endParaRPr lang="ru-RU"/>
        </a:p>
      </dgm:t>
    </dgm:pt>
    <dgm:pt modelId="{5597B74A-3B6E-4467-8D0D-AEB05DDF6F41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«Бичурская СОШ №3» - 250,2 тыс. </a:t>
          </a:r>
          <a:endParaRPr lang="ru-RU" sz="1800" dirty="0">
            <a:solidFill>
              <a:schemeClr val="tx1"/>
            </a:solidFill>
          </a:endParaRPr>
        </a:p>
      </dgm:t>
    </dgm:pt>
    <dgm:pt modelId="{298EDC6B-DD91-4C98-81DD-B14130C122B0}" type="parTrans" cxnId="{1CA1EE75-A0E8-472F-8503-83884FC93EDD}">
      <dgm:prSet/>
      <dgm:spPr/>
      <dgm:t>
        <a:bodyPr/>
        <a:lstStyle/>
        <a:p>
          <a:endParaRPr lang="ru-RU"/>
        </a:p>
      </dgm:t>
    </dgm:pt>
    <dgm:pt modelId="{029A8C81-F664-4A01-8692-F3468741228C}" type="sibTrans" cxnId="{1CA1EE75-A0E8-472F-8503-83884FC93EDD}">
      <dgm:prSet/>
      <dgm:spPr/>
      <dgm:t>
        <a:bodyPr/>
        <a:lstStyle/>
        <a:p>
          <a:endParaRPr lang="ru-RU"/>
        </a:p>
      </dgm:t>
    </dgm:pt>
    <dgm:pt modelId="{302C67FE-D586-492A-B971-CFA9E6F5F5C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«Посельская СОШ» - 300 тыс. </a:t>
          </a:r>
          <a:endParaRPr lang="ru-RU" sz="1800" dirty="0">
            <a:solidFill>
              <a:schemeClr val="tx1"/>
            </a:solidFill>
          </a:endParaRPr>
        </a:p>
      </dgm:t>
    </dgm:pt>
    <dgm:pt modelId="{AD19C670-ADFD-4E91-92DE-E1CE08200BC9}" type="parTrans" cxnId="{42FD3239-7FCB-4B4C-B02F-4362E49D4519}">
      <dgm:prSet/>
      <dgm:spPr/>
      <dgm:t>
        <a:bodyPr/>
        <a:lstStyle/>
        <a:p>
          <a:endParaRPr lang="ru-RU"/>
        </a:p>
      </dgm:t>
    </dgm:pt>
    <dgm:pt modelId="{A130B073-0EB8-442B-886C-FF9E8B80E326}" type="sibTrans" cxnId="{42FD3239-7FCB-4B4C-B02F-4362E49D4519}">
      <dgm:prSet/>
      <dgm:spPr/>
      <dgm:t>
        <a:bodyPr/>
        <a:lstStyle/>
        <a:p>
          <a:endParaRPr lang="ru-RU"/>
        </a:p>
      </dgm:t>
    </dgm:pt>
    <dgm:pt modelId="{46941652-2340-49F4-8D0C-7D56B4B132E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 «Солнышко» - 500 тыс.</a:t>
          </a:r>
          <a:endParaRPr lang="ru-RU" sz="1800" dirty="0">
            <a:solidFill>
              <a:schemeClr val="tx1"/>
            </a:solidFill>
          </a:endParaRPr>
        </a:p>
      </dgm:t>
    </dgm:pt>
    <dgm:pt modelId="{669A260C-3FDE-4208-B99F-9F638C4A9A77}" type="parTrans" cxnId="{4277AD04-3B31-4A28-9143-4677274D7BE2}">
      <dgm:prSet/>
      <dgm:spPr/>
      <dgm:t>
        <a:bodyPr/>
        <a:lstStyle/>
        <a:p>
          <a:endParaRPr lang="ru-RU"/>
        </a:p>
      </dgm:t>
    </dgm:pt>
    <dgm:pt modelId="{9E9AFA0F-DDAC-445C-A264-3DD8E7AAF41B}" type="sibTrans" cxnId="{4277AD04-3B31-4A28-9143-4677274D7BE2}">
      <dgm:prSet/>
      <dgm:spPr/>
      <dgm:t>
        <a:bodyPr/>
        <a:lstStyle/>
        <a:p>
          <a:endParaRPr lang="ru-RU"/>
        </a:p>
      </dgm:t>
    </dgm:pt>
    <dgm:pt modelId="{4DE94D99-615B-4C74-BAB0-B729716F7704}">
      <dgm:prSet phldrT="[Текст]" custT="1"/>
      <dgm:spPr/>
      <dgm:t>
        <a:bodyPr/>
        <a:lstStyle/>
        <a:p>
          <a:endParaRPr lang="ru-RU" sz="1800" dirty="0">
            <a:solidFill>
              <a:schemeClr val="tx1"/>
            </a:solidFill>
          </a:endParaRPr>
        </a:p>
      </dgm:t>
    </dgm:pt>
    <dgm:pt modelId="{F1F5C2A9-8037-47A6-9AE6-F63C80AE10A8}" type="parTrans" cxnId="{545E9148-9E0E-4E6C-B8BE-FAD61199BFF7}">
      <dgm:prSet/>
      <dgm:spPr/>
      <dgm:t>
        <a:bodyPr/>
        <a:lstStyle/>
        <a:p>
          <a:endParaRPr lang="ru-RU"/>
        </a:p>
      </dgm:t>
    </dgm:pt>
    <dgm:pt modelId="{924BA080-5C1D-4120-898D-4C50BA2A8F0F}" type="sibTrans" cxnId="{545E9148-9E0E-4E6C-B8BE-FAD61199BFF7}">
      <dgm:prSet/>
      <dgm:spPr/>
      <dgm:t>
        <a:bodyPr/>
        <a:lstStyle/>
        <a:p>
          <a:endParaRPr lang="ru-RU"/>
        </a:p>
      </dgm:t>
    </dgm:pt>
    <dgm:pt modelId="{75BE016F-435F-4E24-A36D-3186B8D99DC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«Киретская СОШ» - 400 тыс. </a:t>
          </a:r>
          <a:endParaRPr lang="ru-RU" sz="1800" dirty="0">
            <a:solidFill>
              <a:schemeClr val="tx1"/>
            </a:solidFill>
          </a:endParaRPr>
        </a:p>
      </dgm:t>
    </dgm:pt>
    <dgm:pt modelId="{D7F485F0-4E85-4358-B97C-8FB5C86EC392}" type="parTrans" cxnId="{00047245-8179-4F62-B472-E7801424CBD2}">
      <dgm:prSet/>
      <dgm:spPr/>
      <dgm:t>
        <a:bodyPr/>
        <a:lstStyle/>
        <a:p>
          <a:endParaRPr lang="ru-RU"/>
        </a:p>
      </dgm:t>
    </dgm:pt>
    <dgm:pt modelId="{6EA75ADA-8A03-4EEA-ABB6-B842EDDA2887}" type="sibTrans" cxnId="{00047245-8179-4F62-B472-E7801424CBD2}">
      <dgm:prSet/>
      <dgm:spPr/>
      <dgm:t>
        <a:bodyPr/>
        <a:lstStyle/>
        <a:p>
          <a:endParaRPr lang="ru-RU"/>
        </a:p>
      </dgm:t>
    </dgm:pt>
    <dgm:pt modelId="{72EB9566-F92D-4FBD-9D5F-5182A82D557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«Дабатуйская НОШ» - 175 тыс.  </a:t>
          </a:r>
          <a:endParaRPr lang="ru-RU" sz="1800" dirty="0">
            <a:solidFill>
              <a:schemeClr val="tx1"/>
            </a:solidFill>
          </a:endParaRPr>
        </a:p>
      </dgm:t>
    </dgm:pt>
    <dgm:pt modelId="{9F0B4169-9C4F-4FE1-A030-26967DA67873}" type="parTrans" cxnId="{90BF3879-4996-4DC7-846F-CD5926C17098}">
      <dgm:prSet/>
      <dgm:spPr/>
      <dgm:t>
        <a:bodyPr/>
        <a:lstStyle/>
        <a:p>
          <a:endParaRPr lang="ru-RU"/>
        </a:p>
      </dgm:t>
    </dgm:pt>
    <dgm:pt modelId="{3BD307BA-23A1-48EE-8501-77A25EE45064}" type="sibTrans" cxnId="{90BF3879-4996-4DC7-846F-CD5926C17098}">
      <dgm:prSet/>
      <dgm:spPr/>
      <dgm:t>
        <a:bodyPr/>
        <a:lstStyle/>
        <a:p>
          <a:endParaRPr lang="ru-RU"/>
        </a:p>
      </dgm:t>
    </dgm:pt>
    <dgm:pt modelId="{03B19EE9-738A-49D3-95E5-B9C6BCEF983F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Окино-Ключевская СОШ -300 тыс.</a:t>
          </a:r>
          <a:endParaRPr lang="ru-RU" sz="1800" dirty="0">
            <a:solidFill>
              <a:schemeClr val="tx1"/>
            </a:solidFill>
          </a:endParaRPr>
        </a:p>
      </dgm:t>
    </dgm:pt>
    <dgm:pt modelId="{F2F18705-16F4-4119-B881-EC5D1F45046E}" type="parTrans" cxnId="{9EDC2195-9DF9-452A-96BD-AAD2648BE835}">
      <dgm:prSet/>
      <dgm:spPr/>
      <dgm:t>
        <a:bodyPr/>
        <a:lstStyle/>
        <a:p>
          <a:endParaRPr lang="ru-RU"/>
        </a:p>
      </dgm:t>
    </dgm:pt>
    <dgm:pt modelId="{9491C859-F897-41DB-9228-312EB29E5707}" type="sibTrans" cxnId="{9EDC2195-9DF9-452A-96BD-AAD2648BE835}">
      <dgm:prSet/>
      <dgm:spPr/>
      <dgm:t>
        <a:bodyPr/>
        <a:lstStyle/>
        <a:p>
          <a:endParaRPr lang="ru-RU"/>
        </a:p>
      </dgm:t>
    </dgm:pt>
    <dgm:pt modelId="{16C72E1C-223A-483B-8CA7-2F674CB96FFF}">
      <dgm:prSet phldrT="[Текст]" custT="1"/>
      <dgm:spPr/>
      <dgm:t>
        <a:bodyPr/>
        <a:lstStyle/>
        <a:p>
          <a:r>
            <a:rPr lang="ru-RU" sz="1800" b="0" dirty="0" smtClean="0">
              <a:solidFill>
                <a:schemeClr val="tx1"/>
              </a:solidFill>
            </a:rPr>
            <a:t>Разработка проектно сметной документации на реконструкцию стадиона МБОУ ДО «Бичурская ДЮСШ» - 300 тыс.</a:t>
          </a:r>
          <a:endParaRPr lang="ru-RU" sz="1800" b="0" dirty="0">
            <a:solidFill>
              <a:schemeClr val="tx1"/>
            </a:solidFill>
          </a:endParaRPr>
        </a:p>
      </dgm:t>
    </dgm:pt>
    <dgm:pt modelId="{F151DD97-6E6F-496E-A3F8-1B7C52367CAD}" type="parTrans" cxnId="{46EF4BF5-1387-4B1B-A57E-34E69BB111FF}">
      <dgm:prSet/>
      <dgm:spPr/>
      <dgm:t>
        <a:bodyPr/>
        <a:lstStyle/>
        <a:p>
          <a:endParaRPr lang="ru-RU"/>
        </a:p>
      </dgm:t>
    </dgm:pt>
    <dgm:pt modelId="{A5A4D8EB-63D8-455B-9E92-3E4B82AE58C8}" type="sibTrans" cxnId="{46EF4BF5-1387-4B1B-A57E-34E69BB111FF}">
      <dgm:prSet/>
      <dgm:spPr/>
      <dgm:t>
        <a:bodyPr/>
        <a:lstStyle/>
        <a:p>
          <a:endParaRPr lang="ru-RU"/>
        </a:p>
      </dgm:t>
    </dgm:pt>
    <dgm:pt modelId="{F53556D3-7A74-44B2-8E77-68E10CE63A0A}">
      <dgm:prSet phldrT="[Текст]" custT="1"/>
      <dgm:spPr/>
      <dgm:t>
        <a:bodyPr/>
        <a:lstStyle/>
        <a:p>
          <a:r>
            <a:rPr lang="ru-RU" sz="1800" b="0" dirty="0" smtClean="0">
              <a:solidFill>
                <a:schemeClr val="tx1"/>
              </a:solidFill>
            </a:rPr>
            <a:t>Приобретение и установка приборов учета ТЭР -         МБДОУ детский сад «Подснежник»,                      МБОУ «Бичурская СОШ № 3», МБОУ ДО «Бичурская ДЮСШ» -   675 тыс. руб</a:t>
          </a:r>
          <a:r>
            <a:rPr lang="ru-RU" sz="1800" b="1" dirty="0" smtClean="0"/>
            <a:t>.</a:t>
          </a:r>
          <a:endParaRPr lang="ru-RU" sz="1800" dirty="0">
            <a:solidFill>
              <a:schemeClr val="tx1"/>
            </a:solidFill>
          </a:endParaRPr>
        </a:p>
      </dgm:t>
    </dgm:pt>
    <dgm:pt modelId="{948BFB86-0DDC-4527-99AE-55654FC9417E}" type="parTrans" cxnId="{AE6CE902-AC5E-46AD-9DCF-8080681CE1C5}">
      <dgm:prSet/>
      <dgm:spPr/>
      <dgm:t>
        <a:bodyPr/>
        <a:lstStyle/>
        <a:p>
          <a:endParaRPr lang="ru-RU"/>
        </a:p>
      </dgm:t>
    </dgm:pt>
    <dgm:pt modelId="{6446D4A4-F351-403B-8111-0E307F269A7B}" type="sibTrans" cxnId="{AE6CE902-AC5E-46AD-9DCF-8080681CE1C5}">
      <dgm:prSet/>
      <dgm:spPr/>
      <dgm:t>
        <a:bodyPr/>
        <a:lstStyle/>
        <a:p>
          <a:endParaRPr lang="ru-RU"/>
        </a:p>
      </dgm:t>
    </dgm:pt>
    <dgm:pt modelId="{EBCF9585-B4F3-4429-9DA4-D7B620A3E1CD}" type="pres">
      <dgm:prSet presAssocID="{4FF1A1D6-DC7C-42A9-A1FE-2C2637E519F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32EF6-9528-4FA0-ABF6-E6B07BF81462}" type="pres">
      <dgm:prSet presAssocID="{8A5D35D0-12DC-465C-8B86-794A522E2F9D}" presName="node" presStyleLbl="node1" presStyleIdx="0" presStyleCnt="2" custScaleX="122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ECB1F-D810-4B69-8D0B-E781687E939A}" type="pres">
      <dgm:prSet presAssocID="{115BF477-D7DB-4845-98CF-6E55FAF13EE8}" presName="sibTrans" presStyleCnt="0"/>
      <dgm:spPr/>
    </dgm:pt>
    <dgm:pt modelId="{C3B5B123-4F30-4747-A3F6-EDDEDDF10B76}" type="pres">
      <dgm:prSet presAssocID="{F0A6FC3F-D16E-429D-8C9F-52C5BB0056D3}" presName="node" presStyleLbl="node1" presStyleIdx="1" presStyleCnt="2" custScaleX="160049" custScaleY="93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104246-90E1-454F-B10A-DDC4BAF66113}" type="presOf" srcId="{F53556D3-7A74-44B2-8E77-68E10CE63A0A}" destId="{FE832EF6-9528-4FA0-ABF6-E6B07BF81462}" srcOrd="0" destOrd="3" presId="urn:microsoft.com/office/officeart/2005/8/layout/hList6"/>
    <dgm:cxn modelId="{30D37906-9011-4830-824B-91A4E1F44465}" srcId="{8A5D35D0-12DC-465C-8B86-794A522E2F9D}" destId="{F3DDDD2A-4C6B-4253-9326-F0E92270BAF8}" srcOrd="0" destOrd="0" parTransId="{32B02179-964B-4DD9-8313-FEAAF63A52EB}" sibTransId="{3EA75DFB-2D3C-433E-8312-696982F66944}"/>
    <dgm:cxn modelId="{E1CFDC6F-719C-4F37-B289-01AEE34D7A21}" type="presOf" srcId="{4FF1A1D6-DC7C-42A9-A1FE-2C2637E519F4}" destId="{EBCF9585-B4F3-4429-9DA4-D7B620A3E1CD}" srcOrd="0" destOrd="0" presId="urn:microsoft.com/office/officeart/2005/8/layout/hList6"/>
    <dgm:cxn modelId="{A953060C-CC91-460C-97D4-DF5372E03A9D}" srcId="{4FF1A1D6-DC7C-42A9-A1FE-2C2637E519F4}" destId="{F0A6FC3F-D16E-429D-8C9F-52C5BB0056D3}" srcOrd="1" destOrd="0" parTransId="{7AB0137B-ABC4-4B5D-B536-A1BB8E8C91AC}" sibTransId="{D4D1CE49-689C-4521-A03F-0950BB9F9FA3}"/>
    <dgm:cxn modelId="{545E9148-9E0E-4E6C-B8BE-FAD61199BFF7}" srcId="{8A5D35D0-12DC-465C-8B86-794A522E2F9D}" destId="{4DE94D99-615B-4C74-BAB0-B729716F7704}" srcOrd="3" destOrd="0" parTransId="{F1F5C2A9-8037-47A6-9AE6-F63C80AE10A8}" sibTransId="{924BA080-5C1D-4120-898D-4C50BA2A8F0F}"/>
    <dgm:cxn modelId="{AE6CE902-AC5E-46AD-9DCF-8080681CE1C5}" srcId="{8A5D35D0-12DC-465C-8B86-794A522E2F9D}" destId="{F53556D3-7A74-44B2-8E77-68E10CE63A0A}" srcOrd="2" destOrd="0" parTransId="{948BFB86-0DDC-4527-99AE-55654FC9417E}" sibTransId="{6446D4A4-F351-403B-8111-0E307F269A7B}"/>
    <dgm:cxn modelId="{57E52784-D346-4C28-BFF5-5D15AF6E0A46}" type="presOf" srcId="{75BE016F-435F-4E24-A36D-3186B8D99DC0}" destId="{C3B5B123-4F30-4747-A3F6-EDDEDDF10B76}" srcOrd="0" destOrd="3" presId="urn:microsoft.com/office/officeart/2005/8/layout/hList6"/>
    <dgm:cxn modelId="{00047245-8179-4F62-B472-E7801424CBD2}" srcId="{F0A6FC3F-D16E-429D-8C9F-52C5BB0056D3}" destId="{75BE016F-435F-4E24-A36D-3186B8D99DC0}" srcOrd="2" destOrd="0" parTransId="{D7F485F0-4E85-4358-B97C-8FB5C86EC392}" sibTransId="{6EA75ADA-8A03-4EEA-ABB6-B842EDDA2887}"/>
    <dgm:cxn modelId="{4277AD04-3B31-4A28-9143-4677274D7BE2}" srcId="{8A5D35D0-12DC-465C-8B86-794A522E2F9D}" destId="{46941652-2340-49F4-8D0C-7D56B4B132ED}" srcOrd="1" destOrd="0" parTransId="{669A260C-3FDE-4208-B99F-9F638C4A9A77}" sibTransId="{9E9AFA0F-DDAC-445C-A264-3DD8E7AAF41B}"/>
    <dgm:cxn modelId="{42FD3239-7FCB-4B4C-B02F-4362E49D4519}" srcId="{F0A6FC3F-D16E-429D-8C9F-52C5BB0056D3}" destId="{302C67FE-D586-492A-B971-CFA9E6F5F5CD}" srcOrd="1" destOrd="0" parTransId="{AD19C670-ADFD-4E91-92DE-E1CE08200BC9}" sibTransId="{A130B073-0EB8-442B-886C-FF9E8B80E326}"/>
    <dgm:cxn modelId="{D0157A35-2169-475F-9752-800B72535675}" type="presOf" srcId="{72EB9566-F92D-4FBD-9D5F-5182A82D557D}" destId="{C3B5B123-4F30-4747-A3F6-EDDEDDF10B76}" srcOrd="0" destOrd="4" presId="urn:microsoft.com/office/officeart/2005/8/layout/hList6"/>
    <dgm:cxn modelId="{F6AE6AD5-7082-4B82-8A9F-9B973075A434}" srcId="{4FF1A1D6-DC7C-42A9-A1FE-2C2637E519F4}" destId="{8A5D35D0-12DC-465C-8B86-794A522E2F9D}" srcOrd="0" destOrd="0" parTransId="{FDB0A894-A760-4FE5-A178-FB719B866056}" sibTransId="{115BF477-D7DB-4845-98CF-6E55FAF13EE8}"/>
    <dgm:cxn modelId="{3CB54E93-F298-42D3-B7B2-5FAC1A65F728}" type="presOf" srcId="{F3DDDD2A-4C6B-4253-9326-F0E92270BAF8}" destId="{FE832EF6-9528-4FA0-ABF6-E6B07BF81462}" srcOrd="0" destOrd="1" presId="urn:microsoft.com/office/officeart/2005/8/layout/hList6"/>
    <dgm:cxn modelId="{1CA1EE75-A0E8-472F-8503-83884FC93EDD}" srcId="{F0A6FC3F-D16E-429D-8C9F-52C5BB0056D3}" destId="{5597B74A-3B6E-4467-8D0D-AEB05DDF6F41}" srcOrd="0" destOrd="0" parTransId="{298EDC6B-DD91-4C98-81DD-B14130C122B0}" sibTransId="{029A8C81-F664-4A01-8692-F3468741228C}"/>
    <dgm:cxn modelId="{08870BB6-9A94-46D3-962F-82280B9BDE46}" type="presOf" srcId="{16C72E1C-223A-483B-8CA7-2F674CB96FFF}" destId="{C3B5B123-4F30-4747-A3F6-EDDEDDF10B76}" srcOrd="0" destOrd="6" presId="urn:microsoft.com/office/officeart/2005/8/layout/hList6"/>
    <dgm:cxn modelId="{46EF4BF5-1387-4B1B-A57E-34E69BB111FF}" srcId="{F0A6FC3F-D16E-429D-8C9F-52C5BB0056D3}" destId="{16C72E1C-223A-483B-8CA7-2F674CB96FFF}" srcOrd="5" destOrd="0" parTransId="{F151DD97-6E6F-496E-A3F8-1B7C52367CAD}" sibTransId="{A5A4D8EB-63D8-455B-9E92-3E4B82AE58C8}"/>
    <dgm:cxn modelId="{942F03E1-56F6-4020-926C-F3332FF877D5}" type="presOf" srcId="{5597B74A-3B6E-4467-8D0D-AEB05DDF6F41}" destId="{C3B5B123-4F30-4747-A3F6-EDDEDDF10B76}" srcOrd="0" destOrd="1" presId="urn:microsoft.com/office/officeart/2005/8/layout/hList6"/>
    <dgm:cxn modelId="{9DF18342-19B2-44D1-A33A-7A3BC4069448}" type="presOf" srcId="{4DE94D99-615B-4C74-BAB0-B729716F7704}" destId="{FE832EF6-9528-4FA0-ABF6-E6B07BF81462}" srcOrd="0" destOrd="4" presId="urn:microsoft.com/office/officeart/2005/8/layout/hList6"/>
    <dgm:cxn modelId="{88FF6670-C7DF-4261-B8F1-01F4FA3439B4}" type="presOf" srcId="{03B19EE9-738A-49D3-95E5-B9C6BCEF983F}" destId="{C3B5B123-4F30-4747-A3F6-EDDEDDF10B76}" srcOrd="0" destOrd="5" presId="urn:microsoft.com/office/officeart/2005/8/layout/hList6"/>
    <dgm:cxn modelId="{90BF3879-4996-4DC7-846F-CD5926C17098}" srcId="{F0A6FC3F-D16E-429D-8C9F-52C5BB0056D3}" destId="{72EB9566-F92D-4FBD-9D5F-5182A82D557D}" srcOrd="3" destOrd="0" parTransId="{9F0B4169-9C4F-4FE1-A030-26967DA67873}" sibTransId="{3BD307BA-23A1-48EE-8501-77A25EE45064}"/>
    <dgm:cxn modelId="{B9C8C289-833D-4BDF-8F91-993B043DFDD8}" type="presOf" srcId="{8A5D35D0-12DC-465C-8B86-794A522E2F9D}" destId="{FE832EF6-9528-4FA0-ABF6-E6B07BF81462}" srcOrd="0" destOrd="0" presId="urn:microsoft.com/office/officeart/2005/8/layout/hList6"/>
    <dgm:cxn modelId="{646B9B4D-BECC-42C9-AFA3-488ACB58B951}" type="presOf" srcId="{302C67FE-D586-492A-B971-CFA9E6F5F5CD}" destId="{C3B5B123-4F30-4747-A3F6-EDDEDDF10B76}" srcOrd="0" destOrd="2" presId="urn:microsoft.com/office/officeart/2005/8/layout/hList6"/>
    <dgm:cxn modelId="{850EB3A7-B1E3-4AD4-9B05-24C6C7931B1B}" type="presOf" srcId="{F0A6FC3F-D16E-429D-8C9F-52C5BB0056D3}" destId="{C3B5B123-4F30-4747-A3F6-EDDEDDF10B76}" srcOrd="0" destOrd="0" presId="urn:microsoft.com/office/officeart/2005/8/layout/hList6"/>
    <dgm:cxn modelId="{0DA940CA-D0FB-4F8F-83EA-AD86C1A294CF}" type="presOf" srcId="{46941652-2340-49F4-8D0C-7D56B4B132ED}" destId="{FE832EF6-9528-4FA0-ABF6-E6B07BF81462}" srcOrd="0" destOrd="2" presId="urn:microsoft.com/office/officeart/2005/8/layout/hList6"/>
    <dgm:cxn modelId="{9EDC2195-9DF9-452A-96BD-AAD2648BE835}" srcId="{F0A6FC3F-D16E-429D-8C9F-52C5BB0056D3}" destId="{03B19EE9-738A-49D3-95E5-B9C6BCEF983F}" srcOrd="4" destOrd="0" parTransId="{F2F18705-16F4-4119-B881-EC5D1F45046E}" sibTransId="{9491C859-F897-41DB-9228-312EB29E5707}"/>
    <dgm:cxn modelId="{56429B1E-267A-42F8-957F-1B8AE0AEBB56}" type="presParOf" srcId="{EBCF9585-B4F3-4429-9DA4-D7B620A3E1CD}" destId="{FE832EF6-9528-4FA0-ABF6-E6B07BF81462}" srcOrd="0" destOrd="0" presId="urn:microsoft.com/office/officeart/2005/8/layout/hList6"/>
    <dgm:cxn modelId="{EE5AE1B5-A227-4DAD-95B0-ECE66C3D0F49}" type="presParOf" srcId="{EBCF9585-B4F3-4429-9DA4-D7B620A3E1CD}" destId="{1EAECB1F-D810-4B69-8D0B-E781687E939A}" srcOrd="1" destOrd="0" presId="urn:microsoft.com/office/officeart/2005/8/layout/hList6"/>
    <dgm:cxn modelId="{B4F21216-E647-48DA-B1AB-8AF70C7AA092}" type="presParOf" srcId="{EBCF9585-B4F3-4429-9DA4-D7B620A3E1CD}" destId="{C3B5B123-4F30-4747-A3F6-EDDEDDF10B76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1EC7619-5B49-48B1-9539-744637329F6F}" type="doc">
      <dgm:prSet loTypeId="urn:microsoft.com/office/officeart/2005/8/layout/target3" loCatId="list" qsTypeId="urn:microsoft.com/office/officeart/2005/8/quickstyle/3d3" qsCatId="3D" csTypeId="urn:microsoft.com/office/officeart/2005/8/colors/colorful2" csCatId="colorful" phldr="1"/>
      <dgm:spPr/>
    </dgm:pt>
    <dgm:pt modelId="{D59D9FDE-CCEA-459B-A165-F98B9778097A}">
      <dgm:prSet phldrT="[Текст]"/>
      <dgm:spPr/>
      <dgm:t>
        <a:bodyPr/>
        <a:lstStyle/>
        <a:p>
          <a:r>
            <a:rPr lang="ru-RU" dirty="0" smtClean="0"/>
            <a:t>продолжение создания системы образовательных услуг, обеспечивающих комплексное развитие детей независимо от  их места проживания, состояния здоровья, социального положения</a:t>
          </a:r>
          <a:endParaRPr lang="ru-RU" dirty="0"/>
        </a:p>
      </dgm:t>
    </dgm:pt>
    <dgm:pt modelId="{AF694BB3-62F3-484A-AB94-F25A2C8D0CA7}" type="parTrans" cxnId="{59D788AE-C906-4B15-A99D-3E640D1AA8E3}">
      <dgm:prSet/>
      <dgm:spPr/>
      <dgm:t>
        <a:bodyPr/>
        <a:lstStyle/>
        <a:p>
          <a:endParaRPr lang="ru-RU"/>
        </a:p>
      </dgm:t>
    </dgm:pt>
    <dgm:pt modelId="{23F807BE-6D86-464D-B2B3-58FDB0E52529}" type="sibTrans" cxnId="{59D788AE-C906-4B15-A99D-3E640D1AA8E3}">
      <dgm:prSet/>
      <dgm:spPr/>
      <dgm:t>
        <a:bodyPr/>
        <a:lstStyle/>
        <a:p>
          <a:endParaRPr lang="ru-RU"/>
        </a:p>
      </dgm:t>
    </dgm:pt>
    <dgm:pt modelId="{98076E2F-9E9C-4B42-90F2-B017CB53B38D}">
      <dgm:prSet phldrT="[Текст]"/>
      <dgm:spPr/>
      <dgm:t>
        <a:bodyPr/>
        <a:lstStyle/>
        <a:p>
          <a:r>
            <a:rPr lang="ru-RU" dirty="0" smtClean="0"/>
            <a:t>реализация основных направлений приоритетного национального проекта «Образование», который получает новый импульс развития</a:t>
          </a:r>
          <a:endParaRPr lang="ru-RU" dirty="0"/>
        </a:p>
      </dgm:t>
    </dgm:pt>
    <dgm:pt modelId="{746CD993-6CA0-4754-A237-F3089916B065}" type="parTrans" cxnId="{438288C5-24C0-4A93-8007-32C809B68BB2}">
      <dgm:prSet/>
      <dgm:spPr/>
      <dgm:t>
        <a:bodyPr/>
        <a:lstStyle/>
        <a:p>
          <a:endParaRPr lang="ru-RU"/>
        </a:p>
      </dgm:t>
    </dgm:pt>
    <dgm:pt modelId="{156F6831-5408-4824-9230-51BD0020DEB9}" type="sibTrans" cxnId="{438288C5-24C0-4A93-8007-32C809B68BB2}">
      <dgm:prSet/>
      <dgm:spPr/>
      <dgm:t>
        <a:bodyPr/>
        <a:lstStyle/>
        <a:p>
          <a:endParaRPr lang="ru-RU"/>
        </a:p>
      </dgm:t>
    </dgm:pt>
    <dgm:pt modelId="{9AD4703B-69CF-4624-9363-C3AAE0BBF16E}">
      <dgm:prSet phldrT="[Текст]"/>
      <dgm:spPr/>
      <dgm:t>
        <a:bodyPr/>
        <a:lstStyle/>
        <a:p>
          <a:r>
            <a:rPr lang="ru-RU" dirty="0" smtClean="0"/>
            <a:t>использование новых стандартов как действенного механизма и инструмента инновационного развития муниципального образования с целью повышения его качества</a:t>
          </a:r>
          <a:endParaRPr lang="ru-RU" dirty="0"/>
        </a:p>
      </dgm:t>
    </dgm:pt>
    <dgm:pt modelId="{F8E9B648-AE3A-4C3A-9989-C11F4C9A5957}" type="parTrans" cxnId="{3EA34740-5EAC-41BC-BEE2-4E0AA9513D7B}">
      <dgm:prSet/>
      <dgm:spPr/>
      <dgm:t>
        <a:bodyPr/>
        <a:lstStyle/>
        <a:p>
          <a:endParaRPr lang="ru-RU"/>
        </a:p>
      </dgm:t>
    </dgm:pt>
    <dgm:pt modelId="{DEBA7972-5DDE-4510-92D4-CEB4A1BFE1EC}" type="sibTrans" cxnId="{3EA34740-5EAC-41BC-BEE2-4E0AA9513D7B}">
      <dgm:prSet/>
      <dgm:spPr/>
      <dgm:t>
        <a:bodyPr/>
        <a:lstStyle/>
        <a:p>
          <a:endParaRPr lang="ru-RU"/>
        </a:p>
      </dgm:t>
    </dgm:pt>
    <dgm:pt modelId="{1B8FD507-E557-4A90-BA3B-91A86387EC2F}">
      <dgm:prSet phldrT="[Текст]"/>
      <dgm:spPr/>
      <dgm:t>
        <a:bodyPr/>
        <a:lstStyle/>
        <a:p>
          <a:r>
            <a:rPr lang="ru-RU" dirty="0" smtClean="0"/>
            <a:t>совершенствование системы раннего выявления, развивающего сопровождения и поддержки одарённых детей</a:t>
          </a:r>
          <a:endParaRPr lang="ru-RU" dirty="0"/>
        </a:p>
      </dgm:t>
    </dgm:pt>
    <dgm:pt modelId="{CEF8FE8B-A8E8-45A0-9850-78BFA1E2CE92}" type="parTrans" cxnId="{E72CFE7E-6395-4CDC-945F-E2FC427715EE}">
      <dgm:prSet/>
      <dgm:spPr/>
      <dgm:t>
        <a:bodyPr/>
        <a:lstStyle/>
        <a:p>
          <a:endParaRPr lang="ru-RU"/>
        </a:p>
      </dgm:t>
    </dgm:pt>
    <dgm:pt modelId="{E0B9EBE8-D4B4-4E04-8F8D-6F733F45D00F}" type="sibTrans" cxnId="{E72CFE7E-6395-4CDC-945F-E2FC427715EE}">
      <dgm:prSet/>
      <dgm:spPr/>
      <dgm:t>
        <a:bodyPr/>
        <a:lstStyle/>
        <a:p>
          <a:endParaRPr lang="ru-RU"/>
        </a:p>
      </dgm:t>
    </dgm:pt>
    <dgm:pt modelId="{6CF48B59-FE1C-4733-8C03-9580B6D399F8}">
      <dgm:prSet phldrT="[Текст]"/>
      <dgm:spPr/>
      <dgm:t>
        <a:bodyPr/>
        <a:lstStyle/>
        <a:p>
          <a:r>
            <a:rPr lang="ru-RU" dirty="0" smtClean="0"/>
            <a:t>активное развитие творческого и инновационного потенциала учительского корпуса, повышение статуса педагогической профессии</a:t>
          </a:r>
          <a:endParaRPr lang="ru-RU" dirty="0"/>
        </a:p>
      </dgm:t>
    </dgm:pt>
    <dgm:pt modelId="{F0D3C16A-3FF2-4944-AE71-2FC00BF4A69D}" type="parTrans" cxnId="{F77D8547-F920-47D8-9C4A-0B083B59198F}">
      <dgm:prSet/>
      <dgm:spPr/>
      <dgm:t>
        <a:bodyPr/>
        <a:lstStyle/>
        <a:p>
          <a:endParaRPr lang="ru-RU"/>
        </a:p>
      </dgm:t>
    </dgm:pt>
    <dgm:pt modelId="{CC86B906-F03E-4473-948A-99D727A3EA25}" type="sibTrans" cxnId="{F77D8547-F920-47D8-9C4A-0B083B59198F}">
      <dgm:prSet/>
      <dgm:spPr/>
      <dgm:t>
        <a:bodyPr/>
        <a:lstStyle/>
        <a:p>
          <a:endParaRPr lang="ru-RU"/>
        </a:p>
      </dgm:t>
    </dgm:pt>
    <dgm:pt modelId="{8946476C-089F-4AB4-BB4E-9525A92CA0A3}" type="pres">
      <dgm:prSet presAssocID="{21EC7619-5B49-48B1-9539-744637329F6F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0F10D9B8-DEC1-4DD6-A58C-4037069584B7}" type="pres">
      <dgm:prSet presAssocID="{D59D9FDE-CCEA-459B-A165-F98B9778097A}" presName="circle1" presStyleLbl="node1" presStyleIdx="0" presStyleCnt="5"/>
      <dgm:spPr/>
    </dgm:pt>
    <dgm:pt modelId="{B67E911D-8E64-455B-B856-0EEDB92B742C}" type="pres">
      <dgm:prSet presAssocID="{D59D9FDE-CCEA-459B-A165-F98B9778097A}" presName="space" presStyleCnt="0"/>
      <dgm:spPr/>
    </dgm:pt>
    <dgm:pt modelId="{35FD988B-434C-4095-B959-190B1050F9FD}" type="pres">
      <dgm:prSet presAssocID="{D59D9FDE-CCEA-459B-A165-F98B9778097A}" presName="rect1" presStyleLbl="alignAcc1" presStyleIdx="0" presStyleCnt="5"/>
      <dgm:spPr/>
      <dgm:t>
        <a:bodyPr/>
        <a:lstStyle/>
        <a:p>
          <a:endParaRPr lang="ru-RU"/>
        </a:p>
      </dgm:t>
    </dgm:pt>
    <dgm:pt modelId="{828892D4-6733-4658-9C83-6F3DABF92C7D}" type="pres">
      <dgm:prSet presAssocID="{98076E2F-9E9C-4B42-90F2-B017CB53B38D}" presName="vertSpace2" presStyleLbl="node1" presStyleIdx="0" presStyleCnt="5"/>
      <dgm:spPr/>
    </dgm:pt>
    <dgm:pt modelId="{976E133E-4572-414D-A448-0FE4BF688B4A}" type="pres">
      <dgm:prSet presAssocID="{98076E2F-9E9C-4B42-90F2-B017CB53B38D}" presName="circle2" presStyleLbl="node1" presStyleIdx="1" presStyleCnt="5"/>
      <dgm:spPr/>
    </dgm:pt>
    <dgm:pt modelId="{C665A370-6948-44E6-99D9-FE09131B000C}" type="pres">
      <dgm:prSet presAssocID="{98076E2F-9E9C-4B42-90F2-B017CB53B38D}" presName="rect2" presStyleLbl="alignAcc1" presStyleIdx="1" presStyleCnt="5"/>
      <dgm:spPr/>
      <dgm:t>
        <a:bodyPr/>
        <a:lstStyle/>
        <a:p>
          <a:endParaRPr lang="ru-RU"/>
        </a:p>
      </dgm:t>
    </dgm:pt>
    <dgm:pt modelId="{8B466188-722B-4930-82B3-4E182AD0FCC7}" type="pres">
      <dgm:prSet presAssocID="{9AD4703B-69CF-4624-9363-C3AAE0BBF16E}" presName="vertSpace3" presStyleLbl="node1" presStyleIdx="1" presStyleCnt="5"/>
      <dgm:spPr/>
    </dgm:pt>
    <dgm:pt modelId="{63EB2412-D9C3-46E6-8BC8-2AA497AA103D}" type="pres">
      <dgm:prSet presAssocID="{9AD4703B-69CF-4624-9363-C3AAE0BBF16E}" presName="circle3" presStyleLbl="node1" presStyleIdx="2" presStyleCnt="5"/>
      <dgm:spPr/>
    </dgm:pt>
    <dgm:pt modelId="{AA0A2303-D74A-4789-988A-D9D089E8A8DA}" type="pres">
      <dgm:prSet presAssocID="{9AD4703B-69CF-4624-9363-C3AAE0BBF16E}" presName="rect3" presStyleLbl="alignAcc1" presStyleIdx="2" presStyleCnt="5"/>
      <dgm:spPr/>
      <dgm:t>
        <a:bodyPr/>
        <a:lstStyle/>
        <a:p>
          <a:endParaRPr lang="ru-RU"/>
        </a:p>
      </dgm:t>
    </dgm:pt>
    <dgm:pt modelId="{B0B3339C-F1E9-431F-8D85-07CBE1FA3B16}" type="pres">
      <dgm:prSet presAssocID="{1B8FD507-E557-4A90-BA3B-91A86387EC2F}" presName="vertSpace4" presStyleLbl="node1" presStyleIdx="2" presStyleCnt="5"/>
      <dgm:spPr/>
    </dgm:pt>
    <dgm:pt modelId="{98AB6132-61BB-44F9-890E-B1D17C140143}" type="pres">
      <dgm:prSet presAssocID="{1B8FD507-E557-4A90-BA3B-91A86387EC2F}" presName="circle4" presStyleLbl="node1" presStyleIdx="3" presStyleCnt="5"/>
      <dgm:spPr/>
    </dgm:pt>
    <dgm:pt modelId="{588D0CE7-8D69-482C-BABE-F9F76FD5F1E6}" type="pres">
      <dgm:prSet presAssocID="{1B8FD507-E557-4A90-BA3B-91A86387EC2F}" presName="rect4" presStyleLbl="alignAcc1" presStyleIdx="3" presStyleCnt="5"/>
      <dgm:spPr/>
      <dgm:t>
        <a:bodyPr/>
        <a:lstStyle/>
        <a:p>
          <a:endParaRPr lang="ru-RU"/>
        </a:p>
      </dgm:t>
    </dgm:pt>
    <dgm:pt modelId="{8B6A1D89-3D5C-446C-9813-A0C21590D525}" type="pres">
      <dgm:prSet presAssocID="{6CF48B59-FE1C-4733-8C03-9580B6D399F8}" presName="vertSpace5" presStyleLbl="node1" presStyleIdx="3" presStyleCnt="5"/>
      <dgm:spPr/>
    </dgm:pt>
    <dgm:pt modelId="{6755D20A-F730-4CDA-80DE-FEDD1D62BE4C}" type="pres">
      <dgm:prSet presAssocID="{6CF48B59-FE1C-4733-8C03-9580B6D399F8}" presName="circle5" presStyleLbl="node1" presStyleIdx="4" presStyleCnt="5"/>
      <dgm:spPr/>
    </dgm:pt>
    <dgm:pt modelId="{B0576C28-A2D6-4C08-9D00-57C7E6E3F787}" type="pres">
      <dgm:prSet presAssocID="{6CF48B59-FE1C-4733-8C03-9580B6D399F8}" presName="rect5" presStyleLbl="alignAcc1" presStyleIdx="4" presStyleCnt="5"/>
      <dgm:spPr/>
      <dgm:t>
        <a:bodyPr/>
        <a:lstStyle/>
        <a:p>
          <a:endParaRPr lang="ru-RU"/>
        </a:p>
      </dgm:t>
    </dgm:pt>
    <dgm:pt modelId="{3C52E055-C122-4939-9203-D7193E80D074}" type="pres">
      <dgm:prSet presAssocID="{D59D9FDE-CCEA-459B-A165-F98B9778097A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71B658-5724-4BBB-B079-4C5F6BD6DA04}" type="pres">
      <dgm:prSet presAssocID="{98076E2F-9E9C-4B42-90F2-B017CB53B38D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C0CF5-33BC-4172-9403-625D5FE1F1C8}" type="pres">
      <dgm:prSet presAssocID="{9AD4703B-69CF-4624-9363-C3AAE0BBF16E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378E2-1F52-44D9-9AD3-3020E7477CC3}" type="pres">
      <dgm:prSet presAssocID="{1B8FD507-E557-4A90-BA3B-91A86387EC2F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F24879-1AC6-4863-B3A4-8711182CF882}" type="pres">
      <dgm:prSet presAssocID="{6CF48B59-FE1C-4733-8C03-9580B6D399F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C9A94C-D6F6-4ACF-8AAC-DA9E06B4842A}" type="presOf" srcId="{9AD4703B-69CF-4624-9363-C3AAE0BBF16E}" destId="{9B1C0CF5-33BC-4172-9403-625D5FE1F1C8}" srcOrd="1" destOrd="0" presId="urn:microsoft.com/office/officeart/2005/8/layout/target3"/>
    <dgm:cxn modelId="{438288C5-24C0-4A93-8007-32C809B68BB2}" srcId="{21EC7619-5B49-48B1-9539-744637329F6F}" destId="{98076E2F-9E9C-4B42-90F2-B017CB53B38D}" srcOrd="1" destOrd="0" parTransId="{746CD993-6CA0-4754-A237-F3089916B065}" sibTransId="{156F6831-5408-4824-9230-51BD0020DEB9}"/>
    <dgm:cxn modelId="{41D992F7-DE15-49EF-B81E-63D72582638C}" type="presOf" srcId="{9AD4703B-69CF-4624-9363-C3AAE0BBF16E}" destId="{AA0A2303-D74A-4789-988A-D9D089E8A8DA}" srcOrd="0" destOrd="0" presId="urn:microsoft.com/office/officeart/2005/8/layout/target3"/>
    <dgm:cxn modelId="{8B7CC826-2634-4F79-8A1A-8C4E1B9C236E}" type="presOf" srcId="{98076E2F-9E9C-4B42-90F2-B017CB53B38D}" destId="{C665A370-6948-44E6-99D9-FE09131B000C}" srcOrd="0" destOrd="0" presId="urn:microsoft.com/office/officeart/2005/8/layout/target3"/>
    <dgm:cxn modelId="{F77D8547-F920-47D8-9C4A-0B083B59198F}" srcId="{21EC7619-5B49-48B1-9539-744637329F6F}" destId="{6CF48B59-FE1C-4733-8C03-9580B6D399F8}" srcOrd="4" destOrd="0" parTransId="{F0D3C16A-3FF2-4944-AE71-2FC00BF4A69D}" sibTransId="{CC86B906-F03E-4473-948A-99D727A3EA25}"/>
    <dgm:cxn modelId="{F3ECE9AC-AD85-442A-8975-3FAC6E6C1EE9}" type="presOf" srcId="{1B8FD507-E557-4A90-BA3B-91A86387EC2F}" destId="{588D0CE7-8D69-482C-BABE-F9F76FD5F1E6}" srcOrd="0" destOrd="0" presId="urn:microsoft.com/office/officeart/2005/8/layout/target3"/>
    <dgm:cxn modelId="{E72CFE7E-6395-4CDC-945F-E2FC427715EE}" srcId="{21EC7619-5B49-48B1-9539-744637329F6F}" destId="{1B8FD507-E557-4A90-BA3B-91A86387EC2F}" srcOrd="3" destOrd="0" parTransId="{CEF8FE8B-A8E8-45A0-9850-78BFA1E2CE92}" sibTransId="{E0B9EBE8-D4B4-4E04-8F8D-6F733F45D00F}"/>
    <dgm:cxn modelId="{59D788AE-C906-4B15-A99D-3E640D1AA8E3}" srcId="{21EC7619-5B49-48B1-9539-744637329F6F}" destId="{D59D9FDE-CCEA-459B-A165-F98B9778097A}" srcOrd="0" destOrd="0" parTransId="{AF694BB3-62F3-484A-AB94-F25A2C8D0CA7}" sibTransId="{23F807BE-6D86-464D-B2B3-58FDB0E52529}"/>
    <dgm:cxn modelId="{3EA34740-5EAC-41BC-BEE2-4E0AA9513D7B}" srcId="{21EC7619-5B49-48B1-9539-744637329F6F}" destId="{9AD4703B-69CF-4624-9363-C3AAE0BBF16E}" srcOrd="2" destOrd="0" parTransId="{F8E9B648-AE3A-4C3A-9989-C11F4C9A5957}" sibTransId="{DEBA7972-5DDE-4510-92D4-CEB4A1BFE1EC}"/>
    <dgm:cxn modelId="{27AE75E5-6912-4A36-9531-2EC5FF79C54E}" type="presOf" srcId="{98076E2F-9E9C-4B42-90F2-B017CB53B38D}" destId="{3771B658-5724-4BBB-B079-4C5F6BD6DA04}" srcOrd="1" destOrd="0" presId="urn:microsoft.com/office/officeart/2005/8/layout/target3"/>
    <dgm:cxn modelId="{FFE71145-37F2-4F2E-86CE-BE4BE39FC4EE}" type="presOf" srcId="{6CF48B59-FE1C-4733-8C03-9580B6D399F8}" destId="{73F24879-1AC6-4863-B3A4-8711182CF882}" srcOrd="1" destOrd="0" presId="urn:microsoft.com/office/officeart/2005/8/layout/target3"/>
    <dgm:cxn modelId="{0ACC3D8D-FD89-47AE-AA8E-714EA08A6BFB}" type="presOf" srcId="{21EC7619-5B49-48B1-9539-744637329F6F}" destId="{8946476C-089F-4AB4-BB4E-9525A92CA0A3}" srcOrd="0" destOrd="0" presId="urn:microsoft.com/office/officeart/2005/8/layout/target3"/>
    <dgm:cxn modelId="{DCE569EE-2F69-4A16-984E-C28807B923D6}" type="presOf" srcId="{6CF48B59-FE1C-4733-8C03-9580B6D399F8}" destId="{B0576C28-A2D6-4C08-9D00-57C7E6E3F787}" srcOrd="0" destOrd="0" presId="urn:microsoft.com/office/officeart/2005/8/layout/target3"/>
    <dgm:cxn modelId="{B77110A0-3BCB-465A-A959-6EDEC8BC1DDA}" type="presOf" srcId="{D59D9FDE-CCEA-459B-A165-F98B9778097A}" destId="{3C52E055-C122-4939-9203-D7193E80D074}" srcOrd="1" destOrd="0" presId="urn:microsoft.com/office/officeart/2005/8/layout/target3"/>
    <dgm:cxn modelId="{C324AF85-361D-440A-BEC8-286EE8E97ED7}" type="presOf" srcId="{D59D9FDE-CCEA-459B-A165-F98B9778097A}" destId="{35FD988B-434C-4095-B959-190B1050F9FD}" srcOrd="0" destOrd="0" presId="urn:microsoft.com/office/officeart/2005/8/layout/target3"/>
    <dgm:cxn modelId="{53B89375-FBF5-4607-A73C-DEE2880BDD6B}" type="presOf" srcId="{1B8FD507-E557-4A90-BA3B-91A86387EC2F}" destId="{D8F378E2-1F52-44D9-9AD3-3020E7477CC3}" srcOrd="1" destOrd="0" presId="urn:microsoft.com/office/officeart/2005/8/layout/target3"/>
    <dgm:cxn modelId="{3123F684-3C07-400B-B351-E473A46A0E87}" type="presParOf" srcId="{8946476C-089F-4AB4-BB4E-9525A92CA0A3}" destId="{0F10D9B8-DEC1-4DD6-A58C-4037069584B7}" srcOrd="0" destOrd="0" presId="urn:microsoft.com/office/officeart/2005/8/layout/target3"/>
    <dgm:cxn modelId="{E3037012-0EE0-4EF0-ABD7-18A1D2E57ED2}" type="presParOf" srcId="{8946476C-089F-4AB4-BB4E-9525A92CA0A3}" destId="{B67E911D-8E64-455B-B856-0EEDB92B742C}" srcOrd="1" destOrd="0" presId="urn:microsoft.com/office/officeart/2005/8/layout/target3"/>
    <dgm:cxn modelId="{5460B21A-CE02-4BAC-A07C-203322381244}" type="presParOf" srcId="{8946476C-089F-4AB4-BB4E-9525A92CA0A3}" destId="{35FD988B-434C-4095-B959-190B1050F9FD}" srcOrd="2" destOrd="0" presId="urn:microsoft.com/office/officeart/2005/8/layout/target3"/>
    <dgm:cxn modelId="{E6A1E67E-28DF-448D-815B-EF03C8E08CF3}" type="presParOf" srcId="{8946476C-089F-4AB4-BB4E-9525A92CA0A3}" destId="{828892D4-6733-4658-9C83-6F3DABF92C7D}" srcOrd="3" destOrd="0" presId="urn:microsoft.com/office/officeart/2005/8/layout/target3"/>
    <dgm:cxn modelId="{36AC4BA2-48AD-4499-8053-B947B02EAA47}" type="presParOf" srcId="{8946476C-089F-4AB4-BB4E-9525A92CA0A3}" destId="{976E133E-4572-414D-A448-0FE4BF688B4A}" srcOrd="4" destOrd="0" presId="urn:microsoft.com/office/officeart/2005/8/layout/target3"/>
    <dgm:cxn modelId="{6A7E3EAE-FBE7-4729-88D0-1F50B1D2502E}" type="presParOf" srcId="{8946476C-089F-4AB4-BB4E-9525A92CA0A3}" destId="{C665A370-6948-44E6-99D9-FE09131B000C}" srcOrd="5" destOrd="0" presId="urn:microsoft.com/office/officeart/2005/8/layout/target3"/>
    <dgm:cxn modelId="{0BF81632-A0E6-47ED-9EC8-91B6B865E01F}" type="presParOf" srcId="{8946476C-089F-4AB4-BB4E-9525A92CA0A3}" destId="{8B466188-722B-4930-82B3-4E182AD0FCC7}" srcOrd="6" destOrd="0" presId="urn:microsoft.com/office/officeart/2005/8/layout/target3"/>
    <dgm:cxn modelId="{44403C1A-987E-46A2-9E35-8BCF995794D9}" type="presParOf" srcId="{8946476C-089F-4AB4-BB4E-9525A92CA0A3}" destId="{63EB2412-D9C3-46E6-8BC8-2AA497AA103D}" srcOrd="7" destOrd="0" presId="urn:microsoft.com/office/officeart/2005/8/layout/target3"/>
    <dgm:cxn modelId="{29BA45BB-1DA9-4E3D-90CF-5AFFDA7B3415}" type="presParOf" srcId="{8946476C-089F-4AB4-BB4E-9525A92CA0A3}" destId="{AA0A2303-D74A-4789-988A-D9D089E8A8DA}" srcOrd="8" destOrd="0" presId="urn:microsoft.com/office/officeart/2005/8/layout/target3"/>
    <dgm:cxn modelId="{4D24BBD9-02EC-4996-84A7-B632F77D7DC2}" type="presParOf" srcId="{8946476C-089F-4AB4-BB4E-9525A92CA0A3}" destId="{B0B3339C-F1E9-431F-8D85-07CBE1FA3B16}" srcOrd="9" destOrd="0" presId="urn:microsoft.com/office/officeart/2005/8/layout/target3"/>
    <dgm:cxn modelId="{EC81EC27-1FF5-4E89-9612-D1F419AF9E00}" type="presParOf" srcId="{8946476C-089F-4AB4-BB4E-9525A92CA0A3}" destId="{98AB6132-61BB-44F9-890E-B1D17C140143}" srcOrd="10" destOrd="0" presId="urn:microsoft.com/office/officeart/2005/8/layout/target3"/>
    <dgm:cxn modelId="{BF154F9E-3AA9-4DC4-9FD1-FF425C8D34FF}" type="presParOf" srcId="{8946476C-089F-4AB4-BB4E-9525A92CA0A3}" destId="{588D0CE7-8D69-482C-BABE-F9F76FD5F1E6}" srcOrd="11" destOrd="0" presId="urn:microsoft.com/office/officeart/2005/8/layout/target3"/>
    <dgm:cxn modelId="{22A78FD6-F55D-4C13-BB47-E7F694ACC3C8}" type="presParOf" srcId="{8946476C-089F-4AB4-BB4E-9525A92CA0A3}" destId="{8B6A1D89-3D5C-446C-9813-A0C21590D525}" srcOrd="12" destOrd="0" presId="urn:microsoft.com/office/officeart/2005/8/layout/target3"/>
    <dgm:cxn modelId="{E258D4E2-149A-4078-AFF1-597A0BE4B1D2}" type="presParOf" srcId="{8946476C-089F-4AB4-BB4E-9525A92CA0A3}" destId="{6755D20A-F730-4CDA-80DE-FEDD1D62BE4C}" srcOrd="13" destOrd="0" presId="urn:microsoft.com/office/officeart/2005/8/layout/target3"/>
    <dgm:cxn modelId="{D75927E8-8920-4613-A7A9-957B7E1D8F8A}" type="presParOf" srcId="{8946476C-089F-4AB4-BB4E-9525A92CA0A3}" destId="{B0576C28-A2D6-4C08-9D00-57C7E6E3F787}" srcOrd="14" destOrd="0" presId="urn:microsoft.com/office/officeart/2005/8/layout/target3"/>
    <dgm:cxn modelId="{21BA981A-309B-459B-BE52-E4B6FBA5F50E}" type="presParOf" srcId="{8946476C-089F-4AB4-BB4E-9525A92CA0A3}" destId="{3C52E055-C122-4939-9203-D7193E80D074}" srcOrd="15" destOrd="0" presId="urn:microsoft.com/office/officeart/2005/8/layout/target3"/>
    <dgm:cxn modelId="{4938FFE6-EB90-45D0-84B2-F7DA5DAAC575}" type="presParOf" srcId="{8946476C-089F-4AB4-BB4E-9525A92CA0A3}" destId="{3771B658-5724-4BBB-B079-4C5F6BD6DA04}" srcOrd="16" destOrd="0" presId="urn:microsoft.com/office/officeart/2005/8/layout/target3"/>
    <dgm:cxn modelId="{0D91F296-6610-4110-A28E-6F7BBC2857A8}" type="presParOf" srcId="{8946476C-089F-4AB4-BB4E-9525A92CA0A3}" destId="{9B1C0CF5-33BC-4172-9403-625D5FE1F1C8}" srcOrd="17" destOrd="0" presId="urn:microsoft.com/office/officeart/2005/8/layout/target3"/>
    <dgm:cxn modelId="{73551383-810E-4724-9517-9937B08C3DB0}" type="presParOf" srcId="{8946476C-089F-4AB4-BB4E-9525A92CA0A3}" destId="{D8F378E2-1F52-44D9-9AD3-3020E7477CC3}" srcOrd="18" destOrd="0" presId="urn:microsoft.com/office/officeart/2005/8/layout/target3"/>
    <dgm:cxn modelId="{22373037-973E-4DA0-A0E9-C2826473AEAE}" type="presParOf" srcId="{8946476C-089F-4AB4-BB4E-9525A92CA0A3}" destId="{73F24879-1AC6-4863-B3A4-8711182CF88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6C0B2B-ED2F-4D2C-B638-D8D538CE143D}">
      <dsp:nvSpPr>
        <dsp:cNvPr id="0" name=""/>
        <dsp:cNvSpPr/>
      </dsp:nvSpPr>
      <dsp:spPr>
        <a:xfrm>
          <a:off x="0" y="0"/>
          <a:ext cx="3349638" cy="33496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81773F-9291-452E-ADE6-F523A46B634D}">
      <dsp:nvSpPr>
        <dsp:cNvPr id="0" name=""/>
        <dsp:cNvSpPr/>
      </dsp:nvSpPr>
      <dsp:spPr>
        <a:xfrm>
          <a:off x="1674819" y="0"/>
          <a:ext cx="5540419" cy="33496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достижение целей и решение отраслевых задач, определяемых федеральной, региональной и муниципальной политикой в сфере образования</a:t>
          </a:r>
          <a:endParaRPr lang="ru-RU" sz="2200" kern="1200" dirty="0"/>
        </a:p>
      </dsp:txBody>
      <dsp:txXfrm>
        <a:off x="1674819" y="0"/>
        <a:ext cx="5540419" cy="1591078"/>
      </dsp:txXfrm>
    </dsp:sp>
    <dsp:sp modelId="{E34AF987-E80B-4C16-9FA9-841E9D6791D8}">
      <dsp:nvSpPr>
        <dsp:cNvPr id="0" name=""/>
        <dsp:cNvSpPr/>
      </dsp:nvSpPr>
      <dsp:spPr>
        <a:xfrm>
          <a:off x="879279" y="1591078"/>
          <a:ext cx="1591078" cy="159107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F5535-AF57-4114-A567-3E3F3CC5A6AB}">
      <dsp:nvSpPr>
        <dsp:cNvPr id="0" name=""/>
        <dsp:cNvSpPr/>
      </dsp:nvSpPr>
      <dsp:spPr>
        <a:xfrm>
          <a:off x="1674819" y="1591078"/>
          <a:ext cx="5540419" cy="1591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реализация комплекса мер в соответствии с требованиями государственной политики в области образования</a:t>
          </a:r>
          <a:endParaRPr lang="ru-RU" sz="2200" kern="1200" dirty="0"/>
        </a:p>
      </dsp:txBody>
      <dsp:txXfrm>
        <a:off x="1674819" y="1591078"/>
        <a:ext cx="5540419" cy="159107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2C4C946-DB4A-4767-B9F3-23CC2A9752FE}">
      <dsp:nvSpPr>
        <dsp:cNvPr id="0" name=""/>
        <dsp:cNvSpPr/>
      </dsp:nvSpPr>
      <dsp:spPr>
        <a:xfrm>
          <a:off x="1958043" y="44211"/>
          <a:ext cx="2299018" cy="229901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1 бассейн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2223314" y="353695"/>
        <a:ext cx="1768476" cy="729496"/>
      </dsp:txXfrm>
    </dsp:sp>
    <dsp:sp modelId="{8A1CD421-E393-41F5-8BED-1F0CD06DFADA}">
      <dsp:nvSpPr>
        <dsp:cNvPr id="0" name=""/>
        <dsp:cNvSpPr/>
      </dsp:nvSpPr>
      <dsp:spPr>
        <a:xfrm>
          <a:off x="2974917" y="1061085"/>
          <a:ext cx="2299018" cy="229901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</a:rPr>
            <a:t>2 физкультурных зала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4212850" y="1326356"/>
        <a:ext cx="884238" cy="1768476"/>
      </dsp:txXfrm>
    </dsp:sp>
    <dsp:sp modelId="{450A4ED7-C0E6-45B4-8908-3A6ACE104D41}">
      <dsp:nvSpPr>
        <dsp:cNvPr id="0" name=""/>
        <dsp:cNvSpPr/>
      </dsp:nvSpPr>
      <dsp:spPr>
        <a:xfrm>
          <a:off x="1958043" y="2077959"/>
          <a:ext cx="2299018" cy="2299018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8 музыкальных залов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2223314" y="3337998"/>
        <a:ext cx="1768476" cy="729496"/>
      </dsp:txXfrm>
    </dsp:sp>
    <dsp:sp modelId="{B321A469-4417-4988-9A6C-FAF3749AEF96}">
      <dsp:nvSpPr>
        <dsp:cNvPr id="0" name=""/>
        <dsp:cNvSpPr/>
      </dsp:nvSpPr>
      <dsp:spPr>
        <a:xfrm>
          <a:off x="941169" y="1061085"/>
          <a:ext cx="2299018" cy="2299018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21 ДОУ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118017" y="1326356"/>
        <a:ext cx="884238" cy="176847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E84A5B-FB60-4E80-9E8B-35CC547B262A}">
      <dsp:nvSpPr>
        <dsp:cNvPr id="0" name=""/>
        <dsp:cNvSpPr/>
      </dsp:nvSpPr>
      <dsp:spPr>
        <a:xfrm rot="21300000">
          <a:off x="12276" y="1736890"/>
          <a:ext cx="3975974" cy="45530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61C847-10BA-4A78-89EE-902554F49315}">
      <dsp:nvSpPr>
        <dsp:cNvPr id="0" name=""/>
        <dsp:cNvSpPr/>
      </dsp:nvSpPr>
      <dsp:spPr>
        <a:xfrm>
          <a:off x="480063" y="196454"/>
          <a:ext cx="1200158" cy="1571636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5635A-FEAC-41C9-AB90-5E9CCA69D69E}">
      <dsp:nvSpPr>
        <dsp:cNvPr id="0" name=""/>
        <dsp:cNvSpPr/>
      </dsp:nvSpPr>
      <dsp:spPr>
        <a:xfrm>
          <a:off x="1663073" y="71437"/>
          <a:ext cx="2194580" cy="1507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Слабо - оснащенный компьютерный парк  школ и детских садов</a:t>
          </a:r>
          <a:endParaRPr lang="ru-RU" sz="1800" kern="1200" dirty="0"/>
        </a:p>
      </dsp:txBody>
      <dsp:txXfrm>
        <a:off x="1663073" y="71437"/>
        <a:ext cx="2194580" cy="1507341"/>
      </dsp:txXfrm>
    </dsp:sp>
    <dsp:sp modelId="{D53DACEF-1D57-4667-A10E-28215E41E5F7}">
      <dsp:nvSpPr>
        <dsp:cNvPr id="0" name=""/>
        <dsp:cNvSpPr/>
      </dsp:nvSpPr>
      <dsp:spPr>
        <a:xfrm>
          <a:off x="2320306" y="2160999"/>
          <a:ext cx="1200158" cy="1571636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D3CD4-E6F9-41DD-9D43-496F1424D045}">
      <dsp:nvSpPr>
        <dsp:cNvPr id="0" name=""/>
        <dsp:cNvSpPr/>
      </dsp:nvSpPr>
      <dsp:spPr>
        <a:xfrm>
          <a:off x="194310" y="2071703"/>
          <a:ext cx="2091706" cy="2064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Низкая скорость сети Интернет</a:t>
          </a:r>
          <a:endParaRPr lang="ru-RU" sz="2000" kern="1200" dirty="0"/>
        </a:p>
      </dsp:txBody>
      <dsp:txXfrm>
        <a:off x="194310" y="2071703"/>
        <a:ext cx="2091706" cy="206455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5E738CA-BBE6-44B5-A76F-507CBCA16AC6}">
      <dsp:nvSpPr>
        <dsp:cNvPr id="0" name=""/>
        <dsp:cNvSpPr/>
      </dsp:nvSpPr>
      <dsp:spPr>
        <a:xfrm rot="16200000">
          <a:off x="-861423" y="866258"/>
          <a:ext cx="3429024" cy="169650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МБДОУ </a:t>
          </a:r>
          <a:r>
            <a:rPr lang="ru-RU" sz="1200" b="1" kern="1200" dirty="0" err="1" smtClean="0">
              <a:solidFill>
                <a:schemeClr val="tx1"/>
              </a:solidFill>
            </a:rPr>
            <a:t>д</a:t>
          </a:r>
          <a:r>
            <a:rPr lang="ru-RU" sz="1200" b="1" kern="1200" dirty="0" smtClean="0">
              <a:solidFill>
                <a:schemeClr val="tx1"/>
              </a:solidFill>
            </a:rPr>
            <a:t>/с «Багульник» сокращено 0.1 ставки заведующего, 0,25 ставки воспитателя, предполагается с 01.09.2018г., сократить 0,2 ставки младшего воспитателя</a:t>
          </a:r>
          <a:endParaRPr lang="ru-RU" sz="1200" b="1" kern="1200" dirty="0">
            <a:solidFill>
              <a:schemeClr val="tx1"/>
            </a:solidFill>
          </a:endParaRPr>
        </a:p>
      </dsp:txBody>
      <dsp:txXfrm rot="16200000">
        <a:off x="-861423" y="866258"/>
        <a:ext cx="3429024" cy="1696506"/>
      </dsp:txXfrm>
    </dsp:sp>
    <dsp:sp modelId="{BA6BDC54-9805-4DC4-AC8F-07A6F4422ED3}">
      <dsp:nvSpPr>
        <dsp:cNvPr id="0" name=""/>
        <dsp:cNvSpPr/>
      </dsp:nvSpPr>
      <dsp:spPr>
        <a:xfrm rot="16200000">
          <a:off x="962321" y="866258"/>
          <a:ext cx="3429024" cy="169650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-  МБДОУ </a:t>
          </a:r>
          <a:r>
            <a:rPr lang="ru-RU" sz="1200" b="1" kern="1200" dirty="0" err="1" smtClean="0">
              <a:solidFill>
                <a:schemeClr val="tx1"/>
              </a:solidFill>
            </a:rPr>
            <a:t>д</a:t>
          </a:r>
          <a:r>
            <a:rPr lang="ru-RU" sz="1200" b="1" kern="1200" dirty="0" smtClean="0">
              <a:solidFill>
                <a:schemeClr val="tx1"/>
              </a:solidFill>
            </a:rPr>
            <a:t>/с «</a:t>
          </a:r>
          <a:r>
            <a:rPr lang="ru-RU" sz="1200" b="1" kern="1200" dirty="0" err="1" smtClean="0">
              <a:solidFill>
                <a:schemeClr val="tx1"/>
              </a:solidFill>
            </a:rPr>
            <a:t>Баяр</a:t>
          </a:r>
          <a:r>
            <a:rPr lang="ru-RU" sz="1200" b="1" kern="1200" dirty="0" smtClean="0">
              <a:solidFill>
                <a:schemeClr val="tx1"/>
              </a:solidFill>
            </a:rPr>
            <a:t>» - сокращено – 0,25 ставки заведующего и 0,1 ставки младшего воспитателя.</a:t>
          </a:r>
          <a:endParaRPr lang="ru-RU" sz="1200" b="1" kern="1200" dirty="0">
            <a:solidFill>
              <a:schemeClr val="tx1"/>
            </a:solidFill>
          </a:endParaRPr>
        </a:p>
      </dsp:txBody>
      <dsp:txXfrm rot="16200000">
        <a:off x="962321" y="866258"/>
        <a:ext cx="3429024" cy="1696506"/>
      </dsp:txXfrm>
    </dsp:sp>
    <dsp:sp modelId="{8E47C22E-44ED-4DF0-ADDA-BF2936CF4133}">
      <dsp:nvSpPr>
        <dsp:cNvPr id="0" name=""/>
        <dsp:cNvSpPr/>
      </dsp:nvSpPr>
      <dsp:spPr>
        <a:xfrm rot="16200000">
          <a:off x="2786066" y="866258"/>
          <a:ext cx="3429024" cy="169650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-  МБДОУ </a:t>
          </a:r>
          <a:r>
            <a:rPr lang="ru-RU" sz="1200" b="1" kern="1200" dirty="0" err="1" smtClean="0">
              <a:solidFill>
                <a:schemeClr val="tx1"/>
              </a:solidFill>
            </a:rPr>
            <a:t>д</a:t>
          </a:r>
          <a:r>
            <a:rPr lang="ru-RU" sz="1200" b="1" kern="1200" dirty="0" smtClean="0">
              <a:solidFill>
                <a:schemeClr val="tx1"/>
              </a:solidFill>
            </a:rPr>
            <a:t>/с «Золотая рыбка» - 0,2 ставки воспитателя. </a:t>
          </a:r>
          <a:endParaRPr lang="ru-RU" sz="1200" b="1" kern="1200" dirty="0">
            <a:solidFill>
              <a:schemeClr val="tx1"/>
            </a:solidFill>
          </a:endParaRPr>
        </a:p>
      </dsp:txBody>
      <dsp:txXfrm rot="16200000">
        <a:off x="2786066" y="866258"/>
        <a:ext cx="3429024" cy="1696506"/>
      </dsp:txXfrm>
    </dsp:sp>
    <dsp:sp modelId="{B900C6F5-3AA3-470B-8B4A-0BAB20109332}">
      <dsp:nvSpPr>
        <dsp:cNvPr id="0" name=""/>
        <dsp:cNvSpPr/>
      </dsp:nvSpPr>
      <dsp:spPr>
        <a:xfrm rot="16200000">
          <a:off x="4609810" y="866258"/>
          <a:ext cx="3429024" cy="169650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smtClean="0">
              <a:solidFill>
                <a:schemeClr val="tx1"/>
              </a:solidFill>
            </a:rPr>
            <a:t>-  МБДОУ д/с «Колокольчик» - 0,2 ставки воспитателя и 0,15 ставки заведующего. </a:t>
          </a:r>
          <a:endParaRPr lang="ru-RU" sz="1200" b="1" kern="1200" dirty="0">
            <a:solidFill>
              <a:schemeClr val="tx1"/>
            </a:solidFill>
          </a:endParaRPr>
        </a:p>
      </dsp:txBody>
      <dsp:txXfrm rot="16200000">
        <a:off x="4609810" y="866258"/>
        <a:ext cx="3429024" cy="1696506"/>
      </dsp:txXfrm>
    </dsp:sp>
    <dsp:sp modelId="{39458647-EB75-4F43-8AF1-E3EB584ADB60}">
      <dsp:nvSpPr>
        <dsp:cNvPr id="0" name=""/>
        <dsp:cNvSpPr/>
      </dsp:nvSpPr>
      <dsp:spPr>
        <a:xfrm rot="16200000">
          <a:off x="6433555" y="866258"/>
          <a:ext cx="3429024" cy="1696506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- МБДОУ </a:t>
          </a:r>
          <a:r>
            <a:rPr lang="ru-RU" sz="1200" b="1" kern="1200" dirty="0" err="1" smtClean="0">
              <a:solidFill>
                <a:schemeClr val="tx1"/>
              </a:solidFill>
            </a:rPr>
            <a:t>д</a:t>
          </a:r>
          <a:r>
            <a:rPr lang="ru-RU" sz="1200" b="1" kern="1200" dirty="0" smtClean="0">
              <a:solidFill>
                <a:schemeClr val="tx1"/>
              </a:solidFill>
            </a:rPr>
            <a:t>/с «Светлячок» - 0,2 ставки младшего воспитателя. </a:t>
          </a:r>
          <a:endParaRPr lang="ru-RU" sz="1200" b="1" kern="1200" dirty="0">
            <a:solidFill>
              <a:schemeClr val="tx1"/>
            </a:solidFill>
          </a:endParaRPr>
        </a:p>
      </dsp:txBody>
      <dsp:txXfrm rot="16200000">
        <a:off x="6433555" y="866258"/>
        <a:ext cx="3429024" cy="169650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DE5915-F200-44C6-B14A-76107C1B69D4}">
      <dsp:nvSpPr>
        <dsp:cNvPr id="0" name=""/>
        <dsp:cNvSpPr/>
      </dsp:nvSpPr>
      <dsp:spPr>
        <a:xfrm>
          <a:off x="2500313" y="1388530"/>
          <a:ext cx="237471" cy="1040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0352"/>
              </a:lnTo>
              <a:lnTo>
                <a:pt x="237471" y="104035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38239C-4242-47AB-849B-C37C54EC7E55}">
      <dsp:nvSpPr>
        <dsp:cNvPr id="0" name=""/>
        <dsp:cNvSpPr/>
      </dsp:nvSpPr>
      <dsp:spPr>
        <a:xfrm>
          <a:off x="2262842" y="1388530"/>
          <a:ext cx="237471" cy="1040352"/>
        </a:xfrm>
        <a:custGeom>
          <a:avLst/>
          <a:gdLst/>
          <a:ahLst/>
          <a:cxnLst/>
          <a:rect l="0" t="0" r="0" b="0"/>
          <a:pathLst>
            <a:path>
              <a:moveTo>
                <a:pt x="237471" y="0"/>
              </a:moveTo>
              <a:lnTo>
                <a:pt x="237471" y="1040352"/>
              </a:lnTo>
              <a:lnTo>
                <a:pt x="0" y="104035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5508C8-5D28-4B97-B9A9-5318F99EE824}">
      <dsp:nvSpPr>
        <dsp:cNvPr id="0" name=""/>
        <dsp:cNvSpPr/>
      </dsp:nvSpPr>
      <dsp:spPr>
        <a:xfrm>
          <a:off x="2454594" y="1388530"/>
          <a:ext cx="91440" cy="20807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8070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5BE76-0D4D-43F6-9558-F12FB8284D5A}">
      <dsp:nvSpPr>
        <dsp:cNvPr id="0" name=""/>
        <dsp:cNvSpPr/>
      </dsp:nvSpPr>
      <dsp:spPr>
        <a:xfrm>
          <a:off x="1369495" y="257711"/>
          <a:ext cx="2261636" cy="11308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73 выпускника</a:t>
          </a:r>
          <a:endParaRPr lang="ru-RU" sz="2700" kern="1200" dirty="0"/>
        </a:p>
      </dsp:txBody>
      <dsp:txXfrm>
        <a:off x="1369495" y="257711"/>
        <a:ext cx="2261636" cy="1130818"/>
      </dsp:txXfrm>
    </dsp:sp>
    <dsp:sp modelId="{A78183D0-D370-4AAA-82F0-A955B4F417F5}">
      <dsp:nvSpPr>
        <dsp:cNvPr id="0" name=""/>
        <dsp:cNvSpPr/>
      </dsp:nvSpPr>
      <dsp:spPr>
        <a:xfrm>
          <a:off x="1369495" y="3469235"/>
          <a:ext cx="2261636" cy="11308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4 будут пересдавать в сентябре</a:t>
          </a:r>
          <a:endParaRPr lang="ru-RU" sz="2700" kern="1200" dirty="0"/>
        </a:p>
      </dsp:txBody>
      <dsp:txXfrm>
        <a:off x="1369495" y="3469235"/>
        <a:ext cx="2261636" cy="1130818"/>
      </dsp:txXfrm>
    </dsp:sp>
    <dsp:sp modelId="{15C46F8F-E31C-41DD-9730-168719FBEF2D}">
      <dsp:nvSpPr>
        <dsp:cNvPr id="0" name=""/>
        <dsp:cNvSpPr/>
      </dsp:nvSpPr>
      <dsp:spPr>
        <a:xfrm>
          <a:off x="1205" y="1863473"/>
          <a:ext cx="2261636" cy="11308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 не допущен</a:t>
          </a:r>
          <a:endParaRPr lang="ru-RU" sz="2700" kern="1200" dirty="0"/>
        </a:p>
      </dsp:txBody>
      <dsp:txXfrm>
        <a:off x="1205" y="1863473"/>
        <a:ext cx="2261636" cy="1130818"/>
      </dsp:txXfrm>
    </dsp:sp>
    <dsp:sp modelId="{B76B61D1-D1BF-4A03-B5EA-10C07426B498}">
      <dsp:nvSpPr>
        <dsp:cNvPr id="0" name=""/>
        <dsp:cNvSpPr/>
      </dsp:nvSpPr>
      <dsp:spPr>
        <a:xfrm>
          <a:off x="2737785" y="1863473"/>
          <a:ext cx="2261636" cy="11308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68 получили аттестат</a:t>
          </a:r>
          <a:endParaRPr lang="ru-RU" sz="2700" kern="1200" dirty="0"/>
        </a:p>
      </dsp:txBody>
      <dsp:txXfrm>
        <a:off x="2737785" y="1863473"/>
        <a:ext cx="2261636" cy="1130818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FAC698-DCFE-410E-8266-AF054EBCC43C}">
      <dsp:nvSpPr>
        <dsp:cNvPr id="0" name=""/>
        <dsp:cNvSpPr/>
      </dsp:nvSpPr>
      <dsp:spPr>
        <a:xfrm>
          <a:off x="737308" y="4741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249 участников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737308" y="4741"/>
        <a:ext cx="3526010" cy="881502"/>
      </dsp:txXfrm>
    </dsp:sp>
    <dsp:sp modelId="{96CD5922-2866-48FB-B601-877C7EC05462}">
      <dsp:nvSpPr>
        <dsp:cNvPr id="0" name=""/>
        <dsp:cNvSpPr/>
      </dsp:nvSpPr>
      <dsp:spPr>
        <a:xfrm rot="5400000">
          <a:off x="2335032" y="908281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908281"/>
        <a:ext cx="330563" cy="396676"/>
      </dsp:txXfrm>
    </dsp:sp>
    <dsp:sp modelId="{1A9B30D3-5CD5-4D17-8460-401776907818}">
      <dsp:nvSpPr>
        <dsp:cNvPr id="0" name=""/>
        <dsp:cNvSpPr/>
      </dsp:nvSpPr>
      <dsp:spPr>
        <a:xfrm>
          <a:off x="737308" y="1326995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5 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не допущено</a:t>
          </a:r>
          <a:endParaRPr lang="ru-RU" sz="2700" b="1" kern="1200" dirty="0">
            <a:solidFill>
              <a:schemeClr val="tx1"/>
            </a:solidFill>
          </a:endParaRPr>
        </a:p>
      </dsp:txBody>
      <dsp:txXfrm>
        <a:off x="737308" y="1326995"/>
        <a:ext cx="3526010" cy="881502"/>
      </dsp:txXfrm>
    </dsp:sp>
    <dsp:sp modelId="{DC6159EA-FBA4-40E9-A8C8-C49C7FC8562E}">
      <dsp:nvSpPr>
        <dsp:cNvPr id="0" name=""/>
        <dsp:cNvSpPr/>
      </dsp:nvSpPr>
      <dsp:spPr>
        <a:xfrm rot="5400000">
          <a:off x="2335032" y="2230535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2230535"/>
        <a:ext cx="330563" cy="396676"/>
      </dsp:txXfrm>
    </dsp:sp>
    <dsp:sp modelId="{C576C99A-BA7D-433A-94DC-CE63424F5A2C}">
      <dsp:nvSpPr>
        <dsp:cNvPr id="0" name=""/>
        <dsp:cNvSpPr/>
      </dsp:nvSpPr>
      <dsp:spPr>
        <a:xfrm>
          <a:off x="737308" y="2649249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232 получили аттестат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737308" y="2649249"/>
        <a:ext cx="3526010" cy="881502"/>
      </dsp:txXfrm>
    </dsp:sp>
    <dsp:sp modelId="{C14616E1-0E55-44CA-8419-3695B5C23863}">
      <dsp:nvSpPr>
        <dsp:cNvPr id="0" name=""/>
        <dsp:cNvSpPr/>
      </dsp:nvSpPr>
      <dsp:spPr>
        <a:xfrm rot="5400000">
          <a:off x="2335032" y="3552789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3552789"/>
        <a:ext cx="330563" cy="396676"/>
      </dsp:txXfrm>
    </dsp:sp>
    <dsp:sp modelId="{F6490A9C-FF64-42FB-BFED-1213E94E3205}">
      <dsp:nvSpPr>
        <dsp:cNvPr id="0" name=""/>
        <dsp:cNvSpPr/>
      </dsp:nvSpPr>
      <dsp:spPr>
        <a:xfrm>
          <a:off x="737308" y="3971503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12 будут пересдавать в сентябре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737308" y="3971503"/>
        <a:ext cx="3526010" cy="88150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FC55EA0-BB19-460D-B516-E9BCD5C01907}">
      <dsp:nvSpPr>
        <dsp:cNvPr id="0" name=""/>
        <dsp:cNvSpPr/>
      </dsp:nvSpPr>
      <dsp:spPr>
        <a:xfrm>
          <a:off x="1858772" y="1501582"/>
          <a:ext cx="1140238" cy="114023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/>
            <a:t>1050</a:t>
          </a:r>
          <a:r>
            <a:rPr lang="ru-RU" sz="1000" b="1" kern="1200" dirty="0" smtClean="0"/>
            <a:t>УЧАЩИХСЯ</a:t>
          </a:r>
          <a:endParaRPr lang="ru-RU" sz="1000" b="1" kern="1200" dirty="0"/>
        </a:p>
      </dsp:txBody>
      <dsp:txXfrm>
        <a:off x="1858772" y="1501582"/>
        <a:ext cx="1140238" cy="1140238"/>
      </dsp:txXfrm>
    </dsp:sp>
    <dsp:sp modelId="{10561E90-39E1-4E00-ACC2-BD33BA86B41F}">
      <dsp:nvSpPr>
        <dsp:cNvPr id="0" name=""/>
        <dsp:cNvSpPr/>
      </dsp:nvSpPr>
      <dsp:spPr>
        <a:xfrm rot="16200000">
          <a:off x="2256415" y="1307980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6200000">
        <a:off x="2420268" y="1320482"/>
        <a:ext cx="17247" cy="17247"/>
      </dsp:txXfrm>
    </dsp:sp>
    <dsp:sp modelId="{4C3921D8-4C5D-4031-9B08-D2EBB646F5F6}">
      <dsp:nvSpPr>
        <dsp:cNvPr id="0" name=""/>
        <dsp:cNvSpPr/>
      </dsp:nvSpPr>
      <dsp:spPr>
        <a:xfrm>
          <a:off x="1858772" y="16390"/>
          <a:ext cx="1140238" cy="11402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11</a:t>
          </a:r>
          <a:endParaRPr lang="ru-RU" sz="5000" kern="1200" dirty="0"/>
        </a:p>
      </dsp:txBody>
      <dsp:txXfrm>
        <a:off x="1858772" y="16390"/>
        <a:ext cx="1140238" cy="1140238"/>
      </dsp:txXfrm>
    </dsp:sp>
    <dsp:sp modelId="{75B1A1BD-4B39-44A7-8AB5-2BCA8566F8B3}">
      <dsp:nvSpPr>
        <dsp:cNvPr id="0" name=""/>
        <dsp:cNvSpPr/>
      </dsp:nvSpPr>
      <dsp:spPr>
        <a:xfrm rot="19800000">
          <a:off x="2899522" y="1679278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9800000">
        <a:off x="3063375" y="1691780"/>
        <a:ext cx="17247" cy="17247"/>
      </dsp:txXfrm>
    </dsp:sp>
    <dsp:sp modelId="{0884C37C-B5F6-4A96-86EE-497F2EF2C812}">
      <dsp:nvSpPr>
        <dsp:cNvPr id="0" name=""/>
        <dsp:cNvSpPr/>
      </dsp:nvSpPr>
      <dsp:spPr>
        <a:xfrm>
          <a:off x="3144986" y="758986"/>
          <a:ext cx="1140238" cy="1140238"/>
        </a:xfrm>
        <a:prstGeom prst="ellipse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4</a:t>
          </a:r>
          <a:endParaRPr lang="ru-RU" sz="5000" kern="1200" dirty="0"/>
        </a:p>
      </dsp:txBody>
      <dsp:txXfrm>
        <a:off x="3144986" y="758986"/>
        <a:ext cx="1140238" cy="1140238"/>
      </dsp:txXfrm>
    </dsp:sp>
    <dsp:sp modelId="{13A5A778-2D8E-4F71-B34C-47EB0DE46498}">
      <dsp:nvSpPr>
        <dsp:cNvPr id="0" name=""/>
        <dsp:cNvSpPr/>
      </dsp:nvSpPr>
      <dsp:spPr>
        <a:xfrm rot="1800000">
          <a:off x="2899522" y="2421874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800000">
        <a:off x="3063375" y="2434376"/>
        <a:ext cx="17247" cy="17247"/>
      </dsp:txXfrm>
    </dsp:sp>
    <dsp:sp modelId="{8882B45D-3F4F-4AA3-AA12-84C3FE0DE9B6}">
      <dsp:nvSpPr>
        <dsp:cNvPr id="0" name=""/>
        <dsp:cNvSpPr/>
      </dsp:nvSpPr>
      <dsp:spPr>
        <a:xfrm>
          <a:off x="3144986" y="2244178"/>
          <a:ext cx="1140238" cy="1140238"/>
        </a:xfrm>
        <a:prstGeom prst="ellipse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5</a:t>
          </a:r>
          <a:endParaRPr lang="ru-RU" sz="5000" kern="1200" dirty="0"/>
        </a:p>
      </dsp:txBody>
      <dsp:txXfrm>
        <a:off x="3144986" y="2244178"/>
        <a:ext cx="1140238" cy="1140238"/>
      </dsp:txXfrm>
    </dsp:sp>
    <dsp:sp modelId="{BD6320DE-6EF5-4479-8D66-36A266EA42B3}">
      <dsp:nvSpPr>
        <dsp:cNvPr id="0" name=""/>
        <dsp:cNvSpPr/>
      </dsp:nvSpPr>
      <dsp:spPr>
        <a:xfrm rot="5400000">
          <a:off x="2256415" y="2793172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5400000">
        <a:off x="2420268" y="2805674"/>
        <a:ext cx="17247" cy="17247"/>
      </dsp:txXfrm>
    </dsp:sp>
    <dsp:sp modelId="{425A2451-7F6F-4D2A-9AFC-033BC178229B}">
      <dsp:nvSpPr>
        <dsp:cNvPr id="0" name=""/>
        <dsp:cNvSpPr/>
      </dsp:nvSpPr>
      <dsp:spPr>
        <a:xfrm>
          <a:off x="1858772" y="2986774"/>
          <a:ext cx="1140238" cy="1140238"/>
        </a:xfrm>
        <a:prstGeom prst="ellipse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6</a:t>
          </a:r>
          <a:endParaRPr lang="ru-RU" sz="5000" kern="1200" dirty="0"/>
        </a:p>
      </dsp:txBody>
      <dsp:txXfrm>
        <a:off x="1858772" y="2986774"/>
        <a:ext cx="1140238" cy="1140238"/>
      </dsp:txXfrm>
    </dsp:sp>
    <dsp:sp modelId="{E9F7C759-6648-40C4-8242-C462537FEE5D}">
      <dsp:nvSpPr>
        <dsp:cNvPr id="0" name=""/>
        <dsp:cNvSpPr/>
      </dsp:nvSpPr>
      <dsp:spPr>
        <a:xfrm rot="9000000">
          <a:off x="1613308" y="2421874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9000000">
        <a:off x="1777161" y="2434376"/>
        <a:ext cx="17247" cy="17247"/>
      </dsp:txXfrm>
    </dsp:sp>
    <dsp:sp modelId="{35982640-2F45-4334-912B-C675C0F892CC}">
      <dsp:nvSpPr>
        <dsp:cNvPr id="0" name=""/>
        <dsp:cNvSpPr/>
      </dsp:nvSpPr>
      <dsp:spPr>
        <a:xfrm>
          <a:off x="572558" y="2244178"/>
          <a:ext cx="1140238" cy="1140238"/>
        </a:xfrm>
        <a:prstGeom prst="ellipse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7</a:t>
          </a:r>
          <a:endParaRPr lang="ru-RU" sz="5000" kern="1200" dirty="0"/>
        </a:p>
      </dsp:txBody>
      <dsp:txXfrm>
        <a:off x="572558" y="2244178"/>
        <a:ext cx="1140238" cy="1140238"/>
      </dsp:txXfrm>
    </dsp:sp>
    <dsp:sp modelId="{B2895F41-3689-4ECF-B647-D0C5390BC825}">
      <dsp:nvSpPr>
        <dsp:cNvPr id="0" name=""/>
        <dsp:cNvSpPr/>
      </dsp:nvSpPr>
      <dsp:spPr>
        <a:xfrm rot="12600000">
          <a:off x="1613308" y="1679278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2600000">
        <a:off x="1777161" y="1691780"/>
        <a:ext cx="17247" cy="17247"/>
      </dsp:txXfrm>
    </dsp:sp>
    <dsp:sp modelId="{5631B527-EC24-44C4-A893-81A5219D7CE3}">
      <dsp:nvSpPr>
        <dsp:cNvPr id="0" name=""/>
        <dsp:cNvSpPr/>
      </dsp:nvSpPr>
      <dsp:spPr>
        <a:xfrm>
          <a:off x="572558" y="758986"/>
          <a:ext cx="1140238" cy="1140238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10</a:t>
          </a:r>
          <a:endParaRPr lang="ru-RU" sz="5000" kern="1200" dirty="0"/>
        </a:p>
      </dsp:txBody>
      <dsp:txXfrm>
        <a:off x="572558" y="758986"/>
        <a:ext cx="1140238" cy="114023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93C829-4E28-4C87-B86A-D541B5B5EE32}">
      <dsp:nvSpPr>
        <dsp:cNvPr id="0" name=""/>
        <dsp:cNvSpPr/>
      </dsp:nvSpPr>
      <dsp:spPr>
        <a:xfrm>
          <a:off x="2786051" y="1427366"/>
          <a:ext cx="2774933" cy="2443230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478 – спортивные секции</a:t>
          </a:r>
          <a:endParaRPr lang="ru-RU" sz="2200" kern="1200" dirty="0"/>
        </a:p>
      </dsp:txBody>
      <dsp:txXfrm>
        <a:off x="2786051" y="1427366"/>
        <a:ext cx="2774933" cy="2443230"/>
      </dsp:txXfrm>
    </dsp:sp>
    <dsp:sp modelId="{25139394-5926-4A8C-96D8-2CA980CF05F0}">
      <dsp:nvSpPr>
        <dsp:cNvPr id="0" name=""/>
        <dsp:cNvSpPr/>
      </dsp:nvSpPr>
      <dsp:spPr>
        <a:xfrm>
          <a:off x="754042" y="284353"/>
          <a:ext cx="3190337" cy="2881115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376 – художественное творчество</a:t>
          </a:r>
          <a:endParaRPr lang="ru-RU" sz="2000" kern="1200" dirty="0"/>
        </a:p>
      </dsp:txBody>
      <dsp:txXfrm>
        <a:off x="754042" y="284353"/>
        <a:ext cx="3190337" cy="2881115"/>
      </dsp:txXfrm>
    </dsp:sp>
    <dsp:sp modelId="{DBF46F41-2465-4C85-9FB8-245F14965B1A}">
      <dsp:nvSpPr>
        <dsp:cNvPr id="0" name=""/>
        <dsp:cNvSpPr/>
      </dsp:nvSpPr>
      <dsp:spPr>
        <a:xfrm>
          <a:off x="3214672" y="1355917"/>
          <a:ext cx="2749296" cy="2749296"/>
        </a:xfrm>
        <a:prstGeom prst="circularArrow">
          <a:avLst>
            <a:gd name="adj1" fmla="val 4878"/>
            <a:gd name="adj2" fmla="val 312630"/>
            <a:gd name="adj3" fmla="val 3133259"/>
            <a:gd name="adj4" fmla="val 15234156"/>
            <a:gd name="adj5" fmla="val 5691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50511-00B5-4C43-A3BF-A06866E660F7}">
      <dsp:nvSpPr>
        <dsp:cNvPr id="0" name=""/>
        <dsp:cNvSpPr/>
      </dsp:nvSpPr>
      <dsp:spPr>
        <a:xfrm>
          <a:off x="1248520" y="552986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742DF3-82F0-4B16-B15F-3C1106B190AE}">
      <dsp:nvSpPr>
        <dsp:cNvPr id="0" name=""/>
        <dsp:cNvSpPr/>
      </dsp:nvSpPr>
      <dsp:spPr>
        <a:xfrm rot="2302818">
          <a:off x="3540449" y="2811169"/>
          <a:ext cx="884300" cy="44780"/>
        </a:xfrm>
        <a:custGeom>
          <a:avLst/>
          <a:gdLst/>
          <a:ahLst/>
          <a:cxnLst/>
          <a:rect l="0" t="0" r="0" b="0"/>
          <a:pathLst>
            <a:path>
              <a:moveTo>
                <a:pt x="0" y="22390"/>
              </a:moveTo>
              <a:lnTo>
                <a:pt x="884300" y="223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5C4878-94AD-4AEC-8C05-7D61684DBCD1}">
      <dsp:nvSpPr>
        <dsp:cNvPr id="0" name=""/>
        <dsp:cNvSpPr/>
      </dsp:nvSpPr>
      <dsp:spPr>
        <a:xfrm>
          <a:off x="3635994" y="1989787"/>
          <a:ext cx="790778" cy="44780"/>
        </a:xfrm>
        <a:custGeom>
          <a:avLst/>
          <a:gdLst/>
          <a:ahLst/>
          <a:cxnLst/>
          <a:rect l="0" t="0" r="0" b="0"/>
          <a:pathLst>
            <a:path>
              <a:moveTo>
                <a:pt x="0" y="22390"/>
              </a:moveTo>
              <a:lnTo>
                <a:pt x="790778" y="223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E3B76-B160-47A1-A447-2BD83005DEFC}">
      <dsp:nvSpPr>
        <dsp:cNvPr id="0" name=""/>
        <dsp:cNvSpPr/>
      </dsp:nvSpPr>
      <dsp:spPr>
        <a:xfrm rot="19103933">
          <a:off x="3545053" y="1137353"/>
          <a:ext cx="721138" cy="44780"/>
        </a:xfrm>
        <a:custGeom>
          <a:avLst/>
          <a:gdLst/>
          <a:ahLst/>
          <a:cxnLst/>
          <a:rect l="0" t="0" r="0" b="0"/>
          <a:pathLst>
            <a:path>
              <a:moveTo>
                <a:pt x="0" y="22390"/>
              </a:moveTo>
              <a:lnTo>
                <a:pt x="721138" y="223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7F747-43BE-4890-828A-BDF00FE64D84}">
      <dsp:nvSpPr>
        <dsp:cNvPr id="0" name=""/>
        <dsp:cNvSpPr/>
      </dsp:nvSpPr>
      <dsp:spPr>
        <a:xfrm>
          <a:off x="631544" y="63500"/>
          <a:ext cx="4627992" cy="389735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1C86AB-0359-4F7C-B19F-4E34FB3D2D28}">
      <dsp:nvSpPr>
        <dsp:cNvPr id="0" name=""/>
        <dsp:cNvSpPr/>
      </dsp:nvSpPr>
      <dsp:spPr>
        <a:xfrm>
          <a:off x="4035984" y="1563"/>
          <a:ext cx="1104346" cy="11043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16 ДОЛ в ОУ</a:t>
          </a:r>
          <a:endParaRPr lang="ru-RU" sz="1500" kern="1200" dirty="0"/>
        </a:p>
      </dsp:txBody>
      <dsp:txXfrm>
        <a:off x="4035984" y="1563"/>
        <a:ext cx="1104346" cy="1104346"/>
      </dsp:txXfrm>
    </dsp:sp>
    <dsp:sp modelId="{48E71129-310B-494B-B0C8-3331B212AFAD}">
      <dsp:nvSpPr>
        <dsp:cNvPr id="0" name=""/>
        <dsp:cNvSpPr/>
      </dsp:nvSpPr>
      <dsp:spPr>
        <a:xfrm>
          <a:off x="5250765" y="1563"/>
          <a:ext cx="1656519" cy="1104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В ОУ</a:t>
          </a:r>
          <a:endParaRPr lang="ru-RU" sz="4000" kern="1200" dirty="0"/>
        </a:p>
      </dsp:txBody>
      <dsp:txXfrm>
        <a:off x="5250765" y="1563"/>
        <a:ext cx="1656519" cy="1104346"/>
      </dsp:txXfrm>
    </dsp:sp>
    <dsp:sp modelId="{40EDF51E-01FA-4586-9CFE-4863B002F0EA}">
      <dsp:nvSpPr>
        <dsp:cNvPr id="0" name=""/>
        <dsp:cNvSpPr/>
      </dsp:nvSpPr>
      <dsp:spPr>
        <a:xfrm>
          <a:off x="4426773" y="1460004"/>
          <a:ext cx="1104346" cy="11043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8 ДОЛ в РБ</a:t>
          </a:r>
          <a:endParaRPr lang="ru-RU" sz="1500" kern="1200" dirty="0"/>
        </a:p>
      </dsp:txBody>
      <dsp:txXfrm>
        <a:off x="4426773" y="1460004"/>
        <a:ext cx="1104346" cy="1104346"/>
      </dsp:txXfrm>
    </dsp:sp>
    <dsp:sp modelId="{FC98F7EE-2B7F-4DCD-8C70-63F4D303FED7}">
      <dsp:nvSpPr>
        <dsp:cNvPr id="0" name=""/>
        <dsp:cNvSpPr/>
      </dsp:nvSpPr>
      <dsp:spPr>
        <a:xfrm>
          <a:off x="5641553" y="1460004"/>
          <a:ext cx="1656519" cy="1104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806 детей</a:t>
          </a:r>
          <a:endParaRPr lang="ru-RU" sz="4000" kern="1200" dirty="0"/>
        </a:p>
      </dsp:txBody>
      <dsp:txXfrm>
        <a:off x="5641553" y="1460004"/>
        <a:ext cx="1656519" cy="1104346"/>
      </dsp:txXfrm>
    </dsp:sp>
    <dsp:sp modelId="{2E9356B6-CACB-4279-9CF6-50166C553612}">
      <dsp:nvSpPr>
        <dsp:cNvPr id="0" name=""/>
        <dsp:cNvSpPr/>
      </dsp:nvSpPr>
      <dsp:spPr>
        <a:xfrm>
          <a:off x="4205786" y="2880365"/>
          <a:ext cx="1166247" cy="11836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«Океан»</a:t>
          </a:r>
          <a:endParaRPr lang="ru-RU" sz="1500" kern="1200" dirty="0"/>
        </a:p>
      </dsp:txBody>
      <dsp:txXfrm>
        <a:off x="4205786" y="2880365"/>
        <a:ext cx="1166247" cy="1183634"/>
      </dsp:txXfrm>
    </dsp:sp>
    <dsp:sp modelId="{D349DAF0-A2F1-4201-899D-9B3F35BEE01F}">
      <dsp:nvSpPr>
        <dsp:cNvPr id="0" name=""/>
        <dsp:cNvSpPr/>
      </dsp:nvSpPr>
      <dsp:spPr>
        <a:xfrm>
          <a:off x="5512131" y="2880365"/>
          <a:ext cx="1749370" cy="1183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7 детей</a:t>
          </a:r>
          <a:endParaRPr lang="ru-RU" sz="4000" kern="1200" dirty="0"/>
        </a:p>
      </dsp:txBody>
      <dsp:txXfrm>
        <a:off x="5512131" y="2880365"/>
        <a:ext cx="1749370" cy="118363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BEDD1-C0A3-49E9-9CA1-01FA09A76C5E}" type="datetimeFigureOut">
              <a:rPr lang="ru-RU" smtClean="0"/>
              <a:pPr/>
              <a:t>13.08.2019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748B0-663A-4D53-AE05-736C1EE0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72850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576345998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6" name="Shape 3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Shape 3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6" name="Shape 3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Shape 3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6" name="Shape 3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Shape 3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0" name="Shape 3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Shape 3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0" name="Shape 3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Shape 3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Shape 5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8" name="Shape 5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Shape 51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Shape 6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8" name="Shape 6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Shape 65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799" cy="13144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spcBef>
                <a:spcPts val="560"/>
              </a:spcBef>
              <a:buClr>
                <a:srgbClr val="888888"/>
              </a:buClr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spcBef>
                <a:spcPts val="480"/>
              </a:spcBef>
              <a:buClr>
                <a:srgbClr val="888888"/>
              </a:buClr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871670" y="0"/>
            <a:ext cx="8272330" cy="6729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lt1"/>
              </a:buClr>
              <a:buFont typeface="PT Sans"/>
              <a:buNone/>
              <a:defRPr sz="3600" b="0" i="0" u="none" strike="noStrike" cap="none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84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jpe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pn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6.jpeg"/><Relationship Id="rId10" Type="http://schemas.microsoft.com/office/2007/relationships/diagramDrawing" Target="../diagrams/drawing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3.png"/><Relationship Id="rId9" Type="http://schemas.microsoft.com/office/2007/relationships/diagramDrawing" Target="../diagrams/drawin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10.jpeg"/><Relationship Id="rId4" Type="http://schemas.openxmlformats.org/officeDocument/2006/relationships/image" Target="../media/image2.jpeg"/><Relationship Id="rId9" Type="http://schemas.microsoft.com/office/2007/relationships/diagramDrawing" Target="../diagrams/drawin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11.jpeg"/><Relationship Id="rId4" Type="http://schemas.openxmlformats.org/officeDocument/2006/relationships/image" Target="../media/image2.jpeg"/><Relationship Id="rId9" Type="http://schemas.microsoft.com/office/2007/relationships/diagramDrawing" Target="../diagrams/drawin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10" Type="http://schemas.openxmlformats.org/officeDocument/2006/relationships/image" Target="../media/image14.jpeg"/><Relationship Id="rId4" Type="http://schemas.openxmlformats.org/officeDocument/2006/relationships/image" Target="../media/image3.png"/><Relationship Id="rId9" Type="http://schemas.microsoft.com/office/2007/relationships/diagramDrawing" Target="../diagrams/drawing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3.png"/><Relationship Id="rId9" Type="http://schemas.microsoft.com/office/2007/relationships/diagramDrawing" Target="../diagrams/drawing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3.xml"/><Relationship Id="rId5" Type="http://schemas.openxmlformats.org/officeDocument/2006/relationships/chart" Target="../charts/chart1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2.jpeg"/><Relationship Id="rId9" Type="http://schemas.microsoft.com/office/2007/relationships/diagramDrawing" Target="../diagrams/drawing10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2.jpeg"/><Relationship Id="rId9" Type="http://schemas.microsoft.com/office/2007/relationships/diagramDrawing" Target="../diagrams/drawing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Shape 62"/>
          <p:cNvSpPr txBox="1"/>
          <p:nvPr/>
        </p:nvSpPr>
        <p:spPr>
          <a:xfrm>
            <a:off x="357158" y="1928808"/>
            <a:ext cx="8786842" cy="18573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/>
            <a:r>
              <a:rPr lang="ru-RU" sz="2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Достижение стратегических целей национального проекта «Образование»: задачи, механизмы и направления изменений системы образования</a:t>
            </a:r>
          </a:p>
          <a:p>
            <a:pPr algn="ctr"/>
            <a:r>
              <a:rPr lang="ru-RU" sz="2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МО «Бичурский район»</a:t>
            </a:r>
            <a:endParaRPr lang="ru-RU" sz="2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>
            <a:spLocks noGrp="1"/>
          </p:cNvSpPr>
          <p:nvPr>
            <p:ph type="subTitle" idx="1"/>
          </p:nvPr>
        </p:nvSpPr>
        <p:spPr>
          <a:xfrm>
            <a:off x="3174600" y="3786196"/>
            <a:ext cx="5969400" cy="475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Clr>
                <a:srgbClr val="473B63"/>
              </a:buClr>
              <a:buSzPct val="25000"/>
              <a:buFont typeface="Arial"/>
              <a:buNone/>
            </a:pPr>
            <a:r>
              <a:rPr lang="ru" sz="2400" b="1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В.С. Ламуев</a:t>
            </a:r>
            <a:r>
              <a:rPr lang="ru" sz="2400" b="1" i="0" u="none" strike="noStrike" cap="none" dirty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/>
            </a:r>
            <a:br>
              <a:rPr lang="ru" sz="2400" b="1" i="0" u="none" strike="noStrike" cap="none" dirty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ru" sz="1600" b="1" i="0" u="none" strike="noStrike" cap="none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Начальник МУ Бичурское РУО</a:t>
            </a:r>
            <a:endParaRPr lang="ru" sz="1600" b="1" i="0" u="none" strike="noStrike" cap="none" dirty="0">
              <a:solidFill>
                <a:srgbClr val="473B63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5" name="Shape 65"/>
          <p:cNvSpPr txBox="1"/>
          <p:nvPr/>
        </p:nvSpPr>
        <p:spPr>
          <a:xfrm>
            <a:off x="285720" y="4429138"/>
            <a:ext cx="2428892" cy="35719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" sz="2000" b="1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27 августа 2019г.</a:t>
            </a:r>
            <a:endParaRPr lang="ru" sz="2000" b="1" dirty="0">
              <a:solidFill>
                <a:srgbClr val="473B63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400" i="0" u="none" strike="noStrike" cap="none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6" name="Shape 66"/>
          <p:cNvSpPr txBox="1"/>
          <p:nvPr/>
        </p:nvSpPr>
        <p:spPr>
          <a:xfrm>
            <a:off x="876524" y="389736"/>
            <a:ext cx="7910318" cy="11818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625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МУ </a:t>
            </a:r>
            <a:r>
              <a:rPr lang="ru-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БИЧУРСКОЕ РАЙОННОЕ УПРАВЛЕНИЕ </a:t>
            </a:r>
            <a:r>
              <a:rPr lang="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ОБРАЗОВАНИЕМ </a:t>
            </a:r>
          </a:p>
          <a:p>
            <a:pPr marL="0" marR="0" lvl="0" indent="0" algn="ctr" rtl="0">
              <a:lnSpc>
                <a:spcPct val="15625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ru" sz="1600" b="1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АДМИНИСТРАЦИИ МО «БИЧУРСКИЙ РАЙОН»</a:t>
            </a:r>
            <a:endParaRPr lang="ru" sz="1600" b="1" i="0" u="none" strike="noStrike" cap="none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071802" y="285734"/>
            <a:ext cx="506741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solidFill>
                  <a:schemeClr val="bg1"/>
                </a:solidFill>
              </a:rPr>
              <a:t>Задачи 2018-2019 учебного года</a:t>
            </a:r>
            <a:endParaRPr lang="ru-RU" sz="25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000100" y="1357304"/>
          <a:ext cx="7215238" cy="3349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</a:t>
            </a:fld>
            <a:endParaRPr lang="ru"/>
          </a:p>
        </p:txBody>
      </p:sp>
      <p:pic>
        <p:nvPicPr>
          <p:cNvPr id="66562" name="Picture 2" descr="https://zddou17.edumsko.ru/uploads/3000/2303/section/364477/doshkol_obr.jpg?15083168812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00048"/>
            <a:ext cx="9144000" cy="2390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6564" name="AutoShape 4" descr="https://static.tildacdn.com/tild6533-3532-4236-b034-666434616138/childre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6566" name="AutoShape 6" descr="https://static.tildacdn.com/tild6533-3532-4236-b034-666434616138/childre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6568" name="AutoShape 8" descr="https://static.tildacdn.com/tild6533-3532-4236-b034-666434616138/childre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6569" name="Picture 9" descr="C:\Documents and Settings\Admin\Рабочий стол\childre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643188"/>
            <a:ext cx="9144000" cy="2500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500" b="1" dirty="0" smtClean="0">
                <a:solidFill>
                  <a:schemeClr val="tx1"/>
                </a:solidFill>
              </a:rPr>
              <a:t>1296 </a:t>
            </a:r>
          </a:p>
          <a:p>
            <a:pPr lvl="0" algn="ctr"/>
            <a:r>
              <a:rPr lang="ru-RU" sz="2500" b="1" dirty="0" smtClean="0">
                <a:solidFill>
                  <a:schemeClr val="tx1"/>
                </a:solidFill>
              </a:rPr>
              <a:t>детей получили услугу дошкольное образование</a:t>
            </a:r>
            <a:endParaRPr lang="ru" sz="2500" b="1" dirty="0" smtClean="0">
              <a:solidFill>
                <a:schemeClr val="tx1"/>
              </a:solidFill>
            </a:endParaRPr>
          </a:p>
          <a:p>
            <a:pPr algn="ctr"/>
            <a:endParaRPr lang="ru-RU" sz="2500" dirty="0"/>
          </a:p>
        </p:txBody>
      </p:sp>
      <p:sp>
        <p:nvSpPr>
          <p:cNvPr id="15" name="Блок-схема: перфолента 14"/>
          <p:cNvSpPr/>
          <p:nvPr/>
        </p:nvSpPr>
        <p:spPr>
          <a:xfrm>
            <a:off x="4286248" y="1142990"/>
            <a:ext cx="3786182" cy="3000396"/>
          </a:xfrm>
          <a:prstGeom prst="flowChartPunchedTap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165 </a:t>
            </a:r>
          </a:p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дополнительных мест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428596" y="2000246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</a:t>
            </a:fld>
            <a:endParaRPr lang="ru"/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1643042" y="1285866"/>
          <a:ext cx="6077585" cy="736092"/>
        </p:xfrm>
        <a:graphic>
          <a:graphicData uri="http://schemas.openxmlformats.org/drawingml/2006/table">
            <a:tbl>
              <a:tblPr/>
              <a:tblGrid>
                <a:gridCol w="1012825"/>
                <a:gridCol w="1012825"/>
                <a:gridCol w="1012825"/>
                <a:gridCol w="1012825"/>
                <a:gridCol w="1012825"/>
                <a:gridCol w="1013460"/>
              </a:tblGrid>
              <a:tr h="0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2016-2017 </a:t>
                      </a: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уч</a:t>
                      </a: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. год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2017-2018 уч.год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2018-2019 уч.год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до 3 лет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до 3 лет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до 3 лет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1262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273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1296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250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1296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243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85786" y="814459"/>
            <a:ext cx="807249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детей охваченных дошкольным образованием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027072" y="2100229"/>
            <a:ext cx="5688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Посещаемость за 2018 г. составил 58,9%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571604" y="2500312"/>
          <a:ext cx="6077585" cy="2208276"/>
        </p:xfrm>
        <a:graphic>
          <a:graphicData uri="http://schemas.openxmlformats.org/drawingml/2006/table">
            <a:tbl>
              <a:tblPr/>
              <a:tblGrid>
                <a:gridCol w="3579495"/>
                <a:gridCol w="809625"/>
                <a:gridCol w="900430"/>
                <a:gridCol w="78803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Число дней, проведенных воспитанниками в группах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147072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147620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147092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Число дней, пропущенных воспитанниками – всего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99233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105564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102499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 том числе: по болезни воспитанников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27100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21594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30676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процент посещаемости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59,7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58,3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58,9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процент заболеваемости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27,3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29,9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Процент пропусков по иным причинам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72,7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79,5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70,1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428596" y="2000246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</a:t>
            </a:fld>
            <a:endParaRPr lang="ru"/>
          </a:p>
        </p:txBody>
      </p:sp>
      <p:graphicFrame>
        <p:nvGraphicFramePr>
          <p:cNvPr id="14" name="Схема 13"/>
          <p:cNvGraphicFramePr/>
          <p:nvPr/>
        </p:nvGraphicFramePr>
        <p:xfrm>
          <a:off x="-214346" y="428610"/>
          <a:ext cx="6215106" cy="4421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8" name="Овальная выноска 17"/>
          <p:cNvSpPr/>
          <p:nvPr/>
        </p:nvSpPr>
        <p:spPr>
          <a:xfrm>
            <a:off x="5357818" y="928676"/>
            <a:ext cx="3786182" cy="3286148"/>
          </a:xfrm>
          <a:prstGeom prst="wedgeEllipseCallo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!! В 16 ДОУ нет интернета!!</a:t>
            </a:r>
            <a:endParaRPr lang="ru-RU" sz="25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7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9443" name="Picture 3" descr="C:\Documents and Settings\Admin\Мои документы\Августовская конференция\2018\проблем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800"/>
            <a:ext cx="5357818" cy="3557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9" name="Схема 18"/>
          <p:cNvGraphicFramePr/>
          <p:nvPr/>
        </p:nvGraphicFramePr>
        <p:xfrm>
          <a:off x="4857752" y="500048"/>
          <a:ext cx="4000528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428596" y="2000246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8</a:t>
            </a:fld>
            <a:endParaRPr lang="ru"/>
          </a:p>
        </p:txBody>
      </p:sp>
      <p:sp>
        <p:nvSpPr>
          <p:cNvPr id="15" name="TextBox 14"/>
          <p:cNvSpPr txBox="1"/>
          <p:nvPr/>
        </p:nvSpPr>
        <p:spPr>
          <a:xfrm>
            <a:off x="2143108" y="642924"/>
            <a:ext cx="47981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Сокращение ставок в детских садах</a:t>
            </a:r>
            <a:endParaRPr lang="ru-RU" sz="2000" b="1" dirty="0"/>
          </a:p>
        </p:txBody>
      </p:sp>
      <p:graphicFrame>
        <p:nvGraphicFramePr>
          <p:cNvPr id="16" name="Схема 15"/>
          <p:cNvGraphicFramePr/>
          <p:nvPr/>
        </p:nvGraphicFramePr>
        <p:xfrm>
          <a:off x="142844" y="1000114"/>
          <a:ext cx="9001156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hape 123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Shape 125"/>
          <p:cNvSpPr txBox="1"/>
          <p:nvPr/>
        </p:nvSpPr>
        <p:spPr>
          <a:xfrm>
            <a:off x="4211960" y="1419622"/>
            <a:ext cx="5220072" cy="14026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ru" sz="2800" b="1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ru" sz="1100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  <a:latin typeface="+mj-lt"/>
              </a:rPr>
              <a:t>Образовательные результаты</a:t>
            </a:r>
          </a:p>
        </p:txBody>
      </p:sp>
      <p:pic>
        <p:nvPicPr>
          <p:cNvPr id="126" name="Shape 12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23528" y="1131590"/>
            <a:ext cx="3565600" cy="3839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9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10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866" name="Picture 2" descr="https://storage.myseldon.com/news_pict_8F/8F80AB25A187E028099BFD7E7B4A278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4188"/>
            <a:ext cx="9144000" cy="6088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Схема 6"/>
          <p:cNvGraphicFramePr/>
          <p:nvPr/>
        </p:nvGraphicFramePr>
        <p:xfrm>
          <a:off x="4143372" y="0"/>
          <a:ext cx="5000628" cy="4857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098" name="Picture 2" descr="C:\Users\Aquarius\Desktop\images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2428874"/>
            <a:ext cx="4572001" cy="1959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11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12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85721" y="1714495"/>
          <a:ext cx="8501122" cy="3140392"/>
        </p:xfrm>
        <a:graphic>
          <a:graphicData uri="http://schemas.openxmlformats.org/drawingml/2006/table">
            <a:tbl>
              <a:tblPr/>
              <a:tblGrid>
                <a:gridCol w="2055425"/>
                <a:gridCol w="1349521"/>
                <a:gridCol w="1032904"/>
                <a:gridCol w="1032904"/>
                <a:gridCol w="859023"/>
                <a:gridCol w="765594"/>
                <a:gridCol w="765594"/>
                <a:gridCol w="640157"/>
              </a:tblGrid>
              <a:tr h="19382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Минимальный балл Рособрнадзора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району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Высший балл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Низший балл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69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607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24(для аттестата)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36 (для поступления в ВУЗ)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Математика (база)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3,95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Математика (профиль)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78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Английский язык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Информатика и ИКТ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Литература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713" marR="65713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</a:tbl>
          </a:graphicData>
        </a:graphic>
      </p:graphicFrame>
      <p:sp>
        <p:nvSpPr>
          <p:cNvPr id="173057" name="Rectangle 1"/>
          <p:cNvSpPr>
            <a:spLocks noChangeArrowheads="1"/>
          </p:cNvSpPr>
          <p:nvPr/>
        </p:nvSpPr>
        <p:spPr bwMode="auto">
          <a:xfrm>
            <a:off x="1099416" y="428610"/>
            <a:ext cx="735970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  <a:tab pos="914400" algn="l"/>
              </a:tabLst>
            </a:pPr>
            <a:r>
              <a:rPr kumimoji="0" lang="ru-RU" sz="3000" b="1" i="0" u="none" strike="noStrike" cap="all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Распределение баллов по предметам</a:t>
            </a:r>
            <a:endParaRPr kumimoji="0" lang="ru-RU" sz="3000" b="0" i="0" u="none" strike="noStrike" cap="all" normalizeH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  <a:tab pos="914400" algn="l"/>
              </a:tabLst>
            </a:pP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0" y="0"/>
            <a:ext cx="25539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Русский язык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13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xdr="http://schemas.openxmlformats.org/drawingml/2006/spreadsheetDrawing" xmlns="" xmlns:a16="http://schemas.microsoft.com/office/drawing/2014/main" xmlns:lc="http://schemas.openxmlformats.org/drawingml/2006/lockedCanvas" id="{00000000-0008-0000-0000-000003000000}"/>
              </a:ext>
            </a:extLst>
          </p:cNvPr>
          <p:cNvGraphicFramePr/>
          <p:nvPr/>
        </p:nvGraphicFramePr>
        <p:xfrm>
          <a:off x="2143900" y="142858"/>
          <a:ext cx="6785818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3583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</a:t>
            </a:r>
          </a:p>
          <a:p>
            <a:r>
              <a:rPr lang="ru-RU" sz="3000" dirty="0" smtClean="0">
                <a:solidFill>
                  <a:schemeClr val="tx1"/>
                </a:solidFill>
              </a:rPr>
              <a:t> базовая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14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xdr="http://schemas.openxmlformats.org/drawingml/2006/spreadsheetDrawing" xmlns="" xmlns:a16="http://schemas.microsoft.com/office/drawing/2014/main" xmlns:lc="http://schemas.openxmlformats.org/drawingml/2006/lockedCanvas" id="{00000000-0008-0000-0100-000003000000}"/>
              </a:ext>
            </a:extLst>
          </p:cNvPr>
          <p:cNvGraphicFramePr/>
          <p:nvPr/>
        </p:nvGraphicFramePr>
        <p:xfrm>
          <a:off x="2285511" y="142858"/>
          <a:ext cx="6572769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5170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 </a:t>
            </a:r>
          </a:p>
          <a:p>
            <a:r>
              <a:rPr lang="ru-RU" sz="3000" dirty="0" smtClean="0">
                <a:solidFill>
                  <a:schemeClr val="tx1"/>
                </a:solidFill>
              </a:rPr>
              <a:t>профильная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15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:xdr="http://schemas.openxmlformats.org/drawingml/2006/spreadsheetDrawing" xmlns="" xmlns:a16="http://schemas.microsoft.com/office/drawing/2014/main" xmlns:lc="http://schemas.openxmlformats.org/drawingml/2006/lockedCanvas" id="{00000000-0008-0000-0200-000004000000}"/>
              </a:ext>
            </a:extLst>
          </p:cNvPr>
          <p:cNvGraphicFramePr/>
          <p:nvPr/>
        </p:nvGraphicFramePr>
        <p:xfrm>
          <a:off x="2157412" y="214296"/>
          <a:ext cx="6700868" cy="4572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Схема 4"/>
          <p:cNvGraphicFramePr/>
          <p:nvPr/>
        </p:nvGraphicFramePr>
        <p:xfrm>
          <a:off x="4143372" y="0"/>
          <a:ext cx="5000628" cy="485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16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577" name="Picture 1" descr="C:\Documents and Settings\Admin\Мои документы\Августовская конференция\2018\огэ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714362"/>
            <a:ext cx="4427871" cy="3643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0"/>
            <a:ext cx="25539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tx1"/>
                </a:solidFill>
              </a:rPr>
              <a:t>Русский язык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17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46574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18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19</a:t>
            </a:fld>
            <a:endParaRPr lang="ru"/>
          </a:p>
        </p:txBody>
      </p:sp>
      <p:sp>
        <p:nvSpPr>
          <p:cNvPr id="18" name="TextBox 17"/>
          <p:cNvSpPr txBox="1"/>
          <p:nvPr/>
        </p:nvSpPr>
        <p:spPr>
          <a:xfrm>
            <a:off x="1500166" y="142858"/>
            <a:ext cx="61782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</a:rPr>
              <a:t>ПРЕДМЕТЫ ПО ВЫБОРУ ГИА-9</a:t>
            </a:r>
            <a:endParaRPr lang="ru-RU" sz="3000" b="1" dirty="0">
              <a:solidFill>
                <a:schemeClr val="bg1"/>
              </a:solidFill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0" y="651077"/>
          <a:ext cx="8929719" cy="4492423"/>
        </p:xfrm>
        <a:graphic>
          <a:graphicData uri="http://schemas.openxmlformats.org/drawingml/2006/table">
            <a:tbl>
              <a:tblPr/>
              <a:tblGrid>
                <a:gridCol w="2216803"/>
                <a:gridCol w="1455476"/>
                <a:gridCol w="793047"/>
                <a:gridCol w="661496"/>
                <a:gridCol w="661496"/>
                <a:gridCol w="660562"/>
                <a:gridCol w="793980"/>
                <a:gridCol w="925534"/>
                <a:gridCol w="761325"/>
              </a:tblGrid>
              <a:tr h="9304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Кол-во уч-ся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«5»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«4»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«3»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«2»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Усп. (%)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Кач-во знаний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Ср.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балл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1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242 + 2ГВЭ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91,5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53,1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Английский язык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Информатика и ИКТ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92,8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72,3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Физика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89,5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54,3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57,1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Математика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242+2ГВЭ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172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93,2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61,9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География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89,9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62,6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Химия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87,7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61,3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3,7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История 20 век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2,8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Бурятский язык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6137" marR="561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Всероссийские проверочные работы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038" y="724975"/>
            <a:ext cx="9098962" cy="45494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20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Всероссийские проверочные работы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21</a:t>
            </a:fld>
            <a:endParaRPr lang="ru"/>
          </a:p>
        </p:txBody>
      </p:sp>
      <p:graphicFrame>
        <p:nvGraphicFramePr>
          <p:cNvPr id="6" name="Схема 5"/>
          <p:cNvGraphicFramePr/>
          <p:nvPr/>
        </p:nvGraphicFramePr>
        <p:xfrm>
          <a:off x="-142908" y="714362"/>
          <a:ext cx="4857784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714876" y="588407"/>
            <a:ext cx="4000528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«русский язык», «математика», «окружающий мир», «история», «биология», «география», «обществознание», «английский язык, письменно»</a:t>
            </a:r>
          </a:p>
          <a:p>
            <a:pPr algn="ctr"/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«химия», «физика»</a:t>
            </a:r>
          </a:p>
          <a:p>
            <a:pPr algn="ctr"/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Всероссийские проверочные работы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22</a:t>
            </a:fld>
            <a:endParaRPr lang="ru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0" y="714362"/>
          <a:ext cx="3643306" cy="4246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4929190" y="785800"/>
          <a:ext cx="407196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Всероссийские проверочные работы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23</a:t>
            </a:fld>
            <a:endParaRPr lang="ru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0" y="714362"/>
          <a:ext cx="5143504" cy="4429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4929190" y="785800"/>
          <a:ext cx="407196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Всероссийские проверочные работы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24</a:t>
            </a:fld>
            <a:endParaRPr lang="ru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0" y="714362"/>
          <a:ext cx="3571868" cy="4429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4357686" y="785800"/>
          <a:ext cx="464347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7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-571536" y="285734"/>
            <a:ext cx="90540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25</a:t>
            </a:fld>
            <a:endParaRPr lang="ru"/>
          </a:p>
        </p:txBody>
      </p:sp>
      <p:pic>
        <p:nvPicPr>
          <p:cNvPr id="171010" name="Picture 2" descr="C:\Documents and Settings\Admin\Рабочий стол\доп об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642924"/>
            <a:ext cx="4214810" cy="42148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214282" y="0"/>
            <a:ext cx="89297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/>
                </a:solidFill>
              </a:rPr>
              <a:t>ДОПОЛНИТЕЛЬНОЕ ОБРАЗОВАНИЕ</a:t>
            </a:r>
            <a:endParaRPr lang="ru-RU" sz="30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29256" y="1500180"/>
            <a:ext cx="30003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/>
              <a:t>2018-2019 </a:t>
            </a:r>
          </a:p>
          <a:p>
            <a:pPr algn="ctr"/>
            <a:r>
              <a:rPr lang="ru-RU" sz="3000" dirty="0" smtClean="0"/>
              <a:t>учебный год:</a:t>
            </a:r>
          </a:p>
          <a:p>
            <a:pPr algn="ctr"/>
            <a:endParaRPr lang="ru-RU" sz="3000" dirty="0" smtClean="0"/>
          </a:p>
          <a:p>
            <a:pPr algn="ctr"/>
            <a:r>
              <a:rPr lang="ru-RU" sz="3000" dirty="0" smtClean="0"/>
              <a:t>979 учащихся посещают учреждения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Достижения учреждений дополнительного образования</a:t>
            </a: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13" name="Схема 12"/>
          <p:cNvGraphicFramePr/>
          <p:nvPr/>
        </p:nvGraphicFramePr>
        <p:xfrm>
          <a:off x="0" y="71436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194" name="Picture 2" descr="C:\Users\Aquarius\Desktop\images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000760" y="714362"/>
            <a:ext cx="3143240" cy="2354397"/>
          </a:xfrm>
          <a:prstGeom prst="rect">
            <a:avLst/>
          </a:prstGeom>
          <a:noFill/>
        </p:spPr>
      </p:pic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26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9918" y="38473"/>
            <a:ext cx="90781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1"/>
                </a:solidFill>
              </a:rPr>
              <a:t>Мониторинг результативности участия ОУ в муниципальном этапе всероссийской олимпиады школьников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27</a:t>
            </a:fld>
            <a:endParaRPr lang="ru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28596" y="785799"/>
          <a:ext cx="8715403" cy="4143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Shape 389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Shape 390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28</a:t>
            </a:fld>
            <a:endParaRPr lang="ru"/>
          </a:p>
        </p:txBody>
      </p:sp>
      <p:sp>
        <p:nvSpPr>
          <p:cNvPr id="194562" name="AutoShape 2" descr="https://s.licey2.ru/images/vasius/GlavnayaLe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64" name="AutoShape 4" descr="https://school8lbt.yanao.ru/cache/Ozdorovlenie_images_2017_03_thumbs_large1000_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66" name="AutoShape 6" descr="https://school8lbt.yanao.ru/cache/Ozdorovlenie_images_2017_03_thumbs_large1000_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71" name="Picture 11" descr="C:\Documents and Settings\Admin\Мои документы\Августовская конференция\2019\GlavnayaLe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54292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Shape 389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Shape 390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29</a:t>
            </a:fld>
            <a:endParaRPr lang="ru"/>
          </a:p>
        </p:txBody>
      </p:sp>
      <p:graphicFrame>
        <p:nvGraphicFramePr>
          <p:cNvPr id="8" name="Схема 7"/>
          <p:cNvGraphicFramePr/>
          <p:nvPr/>
        </p:nvGraphicFramePr>
        <p:xfrm>
          <a:off x="928662" y="539750"/>
          <a:ext cx="792961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Shape 389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Shape 390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Shape 391"/>
          <p:cNvSpPr txBox="1"/>
          <p:nvPr/>
        </p:nvSpPr>
        <p:spPr>
          <a:xfrm>
            <a:off x="4788024" y="1635646"/>
            <a:ext cx="4920003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endParaRPr lang="ru" sz="2800" b="1" dirty="0">
              <a:solidFill>
                <a:schemeClr val="tx1"/>
              </a:solidFill>
            </a:endParaRPr>
          </a:p>
          <a:p>
            <a:pPr lvl="0">
              <a:buSzPct val="25000"/>
            </a:pPr>
            <a:endParaRPr lang="ru" sz="1100" b="1" dirty="0">
              <a:solidFill>
                <a:schemeClr val="tx1"/>
              </a:solidFill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</a:rPr>
              <a:t>Кадровое обеспечение</a:t>
            </a:r>
          </a:p>
        </p:txBody>
      </p:sp>
      <p:pic>
        <p:nvPicPr>
          <p:cNvPr id="392" name="Shape 39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7504" y="672904"/>
            <a:ext cx="4680520" cy="433278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30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31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400" dirty="0" smtClean="0">
                <a:solidFill>
                  <a:srgbClr val="FFFFFF"/>
                </a:solidFill>
              </a:rPr>
              <a:t>К</a:t>
            </a:r>
            <a:r>
              <a:rPr lang="ru" sz="2400" dirty="0" smtClean="0">
                <a:solidFill>
                  <a:srgbClr val="FFFFFF"/>
                </a:solidFill>
              </a:rPr>
              <a:t>адровые проблемы</a:t>
            </a:r>
            <a:endParaRPr lang="ru" sz="2400" dirty="0">
              <a:solidFill>
                <a:srgbClr val="FFFFFF"/>
              </a:solidFill>
            </a:endParaRPr>
          </a:p>
        </p:txBody>
      </p:sp>
      <p:pic>
        <p:nvPicPr>
          <p:cNvPr id="1026" name="Picture 2" descr="C:\Documents and Settings\Admin\Мои документы\Августовская конференция\2018\пенсионе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071552"/>
            <a:ext cx="364499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642910" y="3500444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Увеличение учителей пенсионного возраста</a:t>
            </a:r>
            <a:endParaRPr lang="ru-RU" sz="2000" dirty="0"/>
          </a:p>
        </p:txBody>
      </p:sp>
      <p:pic>
        <p:nvPicPr>
          <p:cNvPr id="1028" name="Picture 4" descr="C:\Documents and Settings\Admin\Мои документы\Августовская конференция\2018\1927-101413-gs19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1214428"/>
            <a:ext cx="3214710" cy="2678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Shape 33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Номер слайда 1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32</a:t>
            </a:fld>
            <a:endParaRPr lang="ru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642910" y="714362"/>
          <a:ext cx="7429552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Shape 33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Номер слайда 1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33</a:t>
            </a:fld>
            <a:endParaRPr lang="ru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642910" y="714362"/>
          <a:ext cx="357190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500562" y="857238"/>
          <a:ext cx="3929090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1" name="Shape 521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Shape 522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Shape 523"/>
          <p:cNvSpPr txBox="1"/>
          <p:nvPr/>
        </p:nvSpPr>
        <p:spPr>
          <a:xfrm>
            <a:off x="4211960" y="1635646"/>
            <a:ext cx="4645116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SzPct val="25000"/>
            </a:pPr>
            <a:endParaRPr lang="ru" sz="1100" b="1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  <a:latin typeface="+mj-lt"/>
              </a:rPr>
              <a:t>Инфраструктурные изменения</a:t>
            </a:r>
          </a:p>
        </p:txBody>
      </p:sp>
      <p:pic>
        <p:nvPicPr>
          <p:cNvPr id="524" name="Shape 524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1183493"/>
            <a:ext cx="4694066" cy="384397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34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/>
        </p:nvGraphicFramePr>
        <p:xfrm>
          <a:off x="214282" y="785800"/>
          <a:ext cx="9144064" cy="4143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00298" y="0"/>
            <a:ext cx="42819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</a:rPr>
              <a:t>Капитальный ремонт</a:t>
            </a:r>
            <a:endParaRPr lang="ru-RU" sz="3000" b="1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35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3108" y="0"/>
            <a:ext cx="658866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</a:rPr>
              <a:t>Задачи на 2019-2020 учебный год</a:t>
            </a:r>
            <a:endParaRPr lang="ru-RU" sz="3000" b="1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36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285720" y="571486"/>
          <a:ext cx="8715436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37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94" name="Picture 2" descr="C:\Documents and Settings\Admin\Мои документы\Августовская конференция\2018\1septemb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86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Shape 661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Shape 662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Shape 663"/>
          <p:cNvSpPr txBox="1"/>
          <p:nvPr/>
        </p:nvSpPr>
        <p:spPr>
          <a:xfrm>
            <a:off x="5929322" y="2143122"/>
            <a:ext cx="3214678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r>
              <a:rPr lang="ru-RU" sz="2500" b="1" cap="all" dirty="0" smtClean="0"/>
              <a:t>Счастливый ребенок – это наш главный стратегический ориентир!</a:t>
            </a:r>
          </a:p>
          <a:p>
            <a:pPr algn="ctr"/>
            <a:endParaRPr lang="ru-RU" sz="3000" b="1" cap="all" dirty="0" smtClean="0"/>
          </a:p>
          <a:p>
            <a:pPr algn="ctr"/>
            <a:r>
              <a:rPr lang="ru-RU" sz="3000" b="1" cap="all" dirty="0" smtClean="0"/>
              <a:t>Спасибо </a:t>
            </a:r>
            <a:r>
              <a:rPr lang="ru-RU" sz="3000" b="1" cap="all" dirty="0"/>
              <a:t>за </a:t>
            </a:r>
            <a:r>
              <a:rPr lang="ru-RU" sz="3000" b="1" cap="all" dirty="0" smtClean="0"/>
              <a:t>внимание!</a:t>
            </a:r>
            <a:endParaRPr lang="ru-RU" sz="3000" b="1" cap="all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490" y="4515966"/>
            <a:ext cx="8501510" cy="72008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38</a:t>
            </a:fld>
            <a:endParaRPr lang="ru"/>
          </a:p>
        </p:txBody>
      </p:sp>
      <p:pic>
        <p:nvPicPr>
          <p:cNvPr id="9218" name="Picture 2" descr="C:\Documents and Settings\Admin\Мои документы\Августовская конференция\2018\дет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857238"/>
            <a:ext cx="5357819" cy="3571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6686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-light-2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5883</TotalTime>
  <Words>1066</Words>
  <Application>Microsoft Office PowerPoint</Application>
  <PresentationFormat>Экран (16:9)</PresentationFormat>
  <Paragraphs>465</Paragraphs>
  <Slides>38</Slides>
  <Notes>37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3" baseType="lpstr">
      <vt:lpstr>Arial</vt:lpstr>
      <vt:lpstr>PT Sans</vt:lpstr>
      <vt:lpstr>Calibri</vt:lpstr>
      <vt:lpstr>Times New Roman</vt:lpstr>
      <vt:lpstr>simple-light-2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Толстоногова Евгения Сергеевна</dc:creator>
  <cp:lastModifiedBy>Admin</cp:lastModifiedBy>
  <cp:revision>290</cp:revision>
  <cp:lastPrinted>2016-08-24T01:02:29Z</cp:lastPrinted>
  <dcterms:modified xsi:type="dcterms:W3CDTF">2019-08-13T05:12:53Z</dcterms:modified>
</cp:coreProperties>
</file>