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7BA36CD-AC41-41C5-AE59-FC8660B6328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ransition spd="med">
    <p:fade/>
  </p:transition>
  <p:timing>
    <p:tnLst>
      <p:par>
        <p:cTn id="1" dur="indefinite" restart="never" nodeType="tmRoot"/>
      </p:par>
    </p:tnLst>
  </p:timing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Национальный проект </a:t>
            </a:r>
            <a:r>
              <a:rPr lang="ru-RU" dirty="0" smtClean="0"/>
              <a:t>«Цифровая образовательная среда»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105400"/>
            <a:ext cx="8062912" cy="1752600"/>
          </a:xfrm>
        </p:spPr>
        <p:txBody>
          <a:bodyPr/>
          <a:lstStyle/>
          <a:p>
            <a:r>
              <a:rPr lang="ru-RU" dirty="0" smtClean="0"/>
              <a:t>27 августа 2019г., с. Бичура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Задача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dirty="0" smtClean="0"/>
              <a:t>создание современной и безопасной цифровой образовательной среды, обеспечивающей высокое качество и доступность образования всех видов и уровней.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150 образовательных организаций внедрят целевую модель образовательной среды в образовательных организациях, реализующих образовательные программы общего образования и среднего профессионального образования к концу 2024г. В 2019г. 25 образовательных организаций, по итогам федерального конкурса</a:t>
            </a:r>
          </a:p>
          <a:p>
            <a:r>
              <a:rPr lang="ru-RU" sz="2000" dirty="0" smtClean="0"/>
              <a:t>100% образовательных организаций, реализующих основные и (или) дополнительные общеобразовательные программы к 2024г. Обновят информационное наполнение и функциональные возможности открытых и общедоступных информационных ресурсов (официальных сайтов в сети «Интернет»)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Цели проекта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2200" dirty="0" smtClean="0"/>
              <a:t>50% педагогических работников общего образования, прошедших повышение квалификации в рамках периодической аттестации в цифровой форме с использованием информационного ресурса «одного окна» («Современная цифровая образовательная среда в Российской Федерации»), в общем числе педагогических работников общего образования к концу 2024г</a:t>
            </a:r>
            <a:r>
              <a:rPr lang="ru-RU" dirty="0" smtClean="0"/>
              <a:t>. </a:t>
            </a:r>
          </a:p>
          <a:p>
            <a:r>
              <a:rPr lang="ru-RU" sz="2600" dirty="0" smtClean="0"/>
              <a:t>90% обучающихся по программе общего образования, дополнительного образования для детей и среднего профессионального образования, для которых формируется цифровой образовательный профиль и индивидуальный план обучения с использованием федеральной информационно-сервисной платформы цифровой образовательной среды, в общем числе обучающихся по указанным программам к концу 2024г. </a:t>
            </a:r>
            <a:endParaRPr lang="ru-RU" sz="2600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IT-</a:t>
            </a:r>
            <a:r>
              <a:rPr lang="ru-RU" dirty="0" smtClean="0"/>
              <a:t>куб</a:t>
            </a:r>
            <a:endParaRPr lang="ru-RU" dirty="0"/>
          </a:p>
        </p:txBody>
      </p:sp>
      <p:pic>
        <p:nvPicPr>
          <p:cNvPr id="4" name="Содержимое 3" descr="2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00298" y="1428736"/>
            <a:ext cx="4857784" cy="4981287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 smtClean="0"/>
              <a:t>Центр цифрового образования IT-CUBE - площадка дополнительного образования и интеллектуального развития детей и подростков в сфере современных информационных и телекоммуникационных технологий</a:t>
            </a:r>
            <a:endParaRPr lang="ru-RU" sz="2000" dirty="0"/>
          </a:p>
        </p:txBody>
      </p:sp>
      <p:pic>
        <p:nvPicPr>
          <p:cNvPr id="4" name="Содержимое 3" descr="MG_7457-800x4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2337" y="1882775"/>
            <a:ext cx="8219326" cy="4572000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IT-CUBЕ создает условия для формирования у детей изобретательского мышления, используя современные образовательные технологии</a:t>
            </a:r>
            <a:endParaRPr lang="ru-RU" sz="2000" dirty="0"/>
          </a:p>
        </p:txBody>
      </p:sp>
      <p:pic>
        <p:nvPicPr>
          <p:cNvPr id="4" name="Содержимое 3" descr="3a0ca09b6d6efa848f4af8d3ab35abc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3000" y="1882775"/>
            <a:ext cx="6858000" cy="4572000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«Точка роста»</a:t>
            </a:r>
            <a:endParaRPr lang="ru-RU" dirty="0"/>
          </a:p>
        </p:txBody>
      </p:sp>
      <p:pic>
        <p:nvPicPr>
          <p:cNvPr id="4" name="Содержимое 3" descr="tochka_rosta_logotip_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2214554"/>
            <a:ext cx="8608869" cy="2542928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«Точка роста»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2200" dirty="0" smtClean="0"/>
              <a:t>создание условий для внедрения на уровнях начального общего, основного общего и (или) среднего общего образования новых методов обучения и воспитания, образовательных технологий, обеспечивающих освоение обучающимися основных и дополнительных общеобразовательных программ цифрового, естественнонаучного, технического и гуманитарного профилей</a:t>
            </a:r>
          </a:p>
          <a:p>
            <a:endParaRPr lang="ru-RU" dirty="0" smtClean="0"/>
          </a:p>
          <a:p>
            <a:r>
              <a:rPr lang="ru-RU" sz="2400" dirty="0" smtClean="0"/>
              <a:t>обновление содержания и совершенствование методов обучения предметных областей «Технология», «Математика и информатика», «Физическая культура и основы безопасности жизнедеятельности».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Примеры оформления кабинетов Центра «Точка роста»</a:t>
            </a:r>
            <a:endParaRPr lang="ru-RU" dirty="0"/>
          </a:p>
        </p:txBody>
      </p:sp>
      <p:pic>
        <p:nvPicPr>
          <p:cNvPr id="4" name="Содержимое 3" descr="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714488"/>
            <a:ext cx="410476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C:\Documents and Settings\Admin\Рабочий стол\IT-куб\фото-дизайна-2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2928934"/>
            <a:ext cx="4524380" cy="33932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E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33</TotalTime>
  <Words>322</Words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Яркая</vt:lpstr>
      <vt:lpstr>Национальный проект «Цифровая образовательная среда»</vt:lpstr>
      <vt:lpstr>Задача проекта</vt:lpstr>
      <vt:lpstr>Цели проекта</vt:lpstr>
      <vt:lpstr>Цели проекта </vt:lpstr>
      <vt:lpstr>IT-куб</vt:lpstr>
      <vt:lpstr>Центр цифрового образования IT-CUBE - площадка дополнительного образования и интеллектуального развития детей и подростков в сфере современных информационных и телекоммуникационных технологий</vt:lpstr>
      <vt:lpstr>IT-CUBЕ создает условия для формирования у детей изобретательского мышления, используя современные образовательные технологии</vt:lpstr>
      <vt:lpstr>«Точка роста»</vt:lpstr>
      <vt:lpstr>«Точка роста»</vt:lpstr>
      <vt:lpstr>Примеры оформления кабинетов Центра «Точка роста»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Региональный проект «Цифровая образовательная среда»</dc:title>
  <cp:lastModifiedBy>Admin</cp:lastModifiedBy>
  <cp:revision>8</cp:revision>
  <dcterms:modified xsi:type="dcterms:W3CDTF">2019-08-16T07:04:35Z</dcterms:modified>
</cp:coreProperties>
</file>