
<file path=[Content_Types].xml><?xml version="1.0" encoding="utf-8"?>
<Types xmlns="http://schemas.openxmlformats.org/package/2006/content-types"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8.xml" ContentType="application/vnd.openxmlformats-officedocument.presentationml.notesSlide+xml"/>
  <Override PartName="/ppt/diagrams/colors11.xml" ContentType="application/vnd.openxmlformats-officedocument.drawingml.diagramColors+xml"/>
  <Override PartName="/ppt/notesSlides/notesSlide49.xml" ContentType="application/vnd.openxmlformats-officedocument.presentationml.notesSlide+xml"/>
  <Override PartName="/ppt/slides/slide25.xml" ContentType="application/vnd.openxmlformats-officedocument.presentationml.slid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diagrams/layout9.xml" ContentType="application/vnd.openxmlformats-officedocument.drawingml.diagramLayout+xml"/>
  <Override PartName="/ppt/diagrams/data13.xml" ContentType="application/vnd.openxmlformats-officedocument.drawingml.diagramData+xml"/>
  <Default Extension="xml" ContentType="application/xml"/>
  <Override PartName="/ppt/slides/slide14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63.xml" ContentType="application/vnd.openxmlformats-officedocument.presentationml.notesSlide+xml"/>
  <Override PartName="/ppt/diagrams/quickStyle17.xml" ContentType="application/vnd.openxmlformats-officedocument.drawingml.diagramStyle+xml"/>
  <Override PartName="/ppt/tableStyles.xml" ContentType="application/vnd.openxmlformats-officedocument.presentationml.tableStyles+xml"/>
  <Override PartName="/ppt/notesSlides/notesSlide41.xml" ContentType="application/vnd.openxmlformats-officedocument.presentationml.notesSlide+xml"/>
  <Override PartName="/ppt/notesSlides/notesSlide52.xml" ContentType="application/vnd.openxmlformats-officedocument.presentationml.notesSlide+xml"/>
  <Override PartName="/ppt/diagrams/layout17.xml" ContentType="application/vnd.openxmlformats-officedocument.drawingml.diagramLayout+xml"/>
  <Override PartName="/ppt/notesSlides/notesSlide30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charts/chart3.xml" ContentType="application/vnd.openxmlformats-officedocument.drawingml.chart+xml"/>
  <Default Extension="xlsx" ContentType="application/vnd.openxmlformats-officedocument.spreadsheetml.sheet"/>
  <Override PartName="/ppt/diagrams/colors4.xml" ContentType="application/vnd.openxmlformats-officedocument.drawingml.diagramColors+xml"/>
  <Override PartName="/ppt/diagrams/drawing10.xml" ContentType="application/vnd.ms-office.drawingml.diagramDrawing+xml"/>
  <Override PartName="/ppt/diagrams/colors16.xml" ContentType="application/vnd.openxmlformats-officedocument.drawingml.diagramColor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drawing3.xml" ContentType="application/vnd.ms-office.drawingml.diagramDrawing+xml"/>
  <Override PartName="/ppt/slides/slide55.xml" ContentType="application/vnd.openxmlformats-officedocument.presentationml.slide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notesSlides/notesSlide57.xml" ContentType="application/vnd.openxmlformats-officedocument.presentationml.notes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notesSlides/notesSlide46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notesSlides/notesSlide24.xml" ContentType="application/vnd.openxmlformats-officedocument.presentationml.notesSlide+xml"/>
  <Override PartName="/ppt/diagrams/layout6.xml" ContentType="application/vnd.openxmlformats-officedocument.drawingml.diagramLayout+xml"/>
  <Override PartName="/ppt/notesSlides/notesSlide35.xml" ContentType="application/vnd.openxmlformats-officedocument.presentationml.notesSlide+xml"/>
  <Override PartName="/ppt/diagrams/data10.xml" ContentType="application/vnd.openxmlformats-officedocument.drawingml.diagramData+xml"/>
  <Override PartName="/ppt/notesSlides/notesSlide53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notesSlides/notesSlide42.xml" ContentType="application/vnd.openxmlformats-officedocument.presentationml.notesSlide+xml"/>
  <Override PartName="/ppt/charts/chart8.xml" ContentType="application/vnd.openxmlformats-officedocument.drawingml.chart+xml"/>
  <Override PartName="/ppt/notesSlides/notesSlide60.xml" ContentType="application/vnd.openxmlformats-officedocument.presentationml.notesSlide+xml"/>
  <Override PartName="/ppt/diagrams/quickStyle14.xml" ContentType="application/vnd.openxmlformats-officedocument.drawingml.diagramStyle+xml"/>
  <Override PartName="/ppt/diagrams/drawing15.xml" ContentType="application/vnd.ms-office.drawingml.diagramDrawing+xml"/>
  <Override PartName="/ppt/notesSlides/notesSlide8.xml" ContentType="application/vnd.openxmlformats-officedocument.presentationml.notesSlide+xml"/>
  <Override PartName="/ppt/notesSlides/notesSlide20.xml" ContentType="application/vnd.openxmlformats-officedocument.presentationml.notesSlide+xml"/>
  <Override PartName="/ppt/diagrams/layout2.xml" ContentType="application/vnd.openxmlformats-officedocument.drawingml.diagramLayout+xml"/>
  <Override PartName="/ppt/notesSlides/notesSlide31.xml" ContentType="application/vnd.openxmlformats-officedocument.presentationml.notesSlide+xml"/>
  <Override PartName="/ppt/diagrams/drawing8.xml" ContentType="application/vnd.ms-office.drawingml.diagramDrawing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charts/chart4.xml" ContentType="application/vnd.openxmlformats-officedocument.drawingml.chart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drawing11.xml" ContentType="application/vnd.ms-office.drawingml.diagramDrawing+xml"/>
  <Override PartName="/ppt/diagrams/layout14.xml" ContentType="application/vnd.openxmlformats-officedocument.drawingml.diagramLayout+xml"/>
  <Override PartName="/ppt/diagrams/colors17.xml" ContentType="application/vnd.openxmlformats-officedocument.drawingml.diagramColors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ppt/diagrams/drawing4.xml" ContentType="application/vnd.ms-office.drawingml.diagramDrawing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colors13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58.xml" ContentType="application/vnd.openxmlformats-officedocument.presentationml.notesSlide+xml"/>
  <Override PartName="/ppt/diagrams/data15.xml" ContentType="application/vnd.openxmlformats-officedocument.drawingml.diagramData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Override PartName="/ppt/diagrams/data11.xml" ContentType="application/vnd.openxmlformats-officedocument.drawingml.diagramData+xml"/>
  <Override PartName="/ppt/notesSlides/notesSlide65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notesSlides/notesSlide43.xml" ContentType="application/vnd.openxmlformats-officedocument.presentationml.notesSlide+xml"/>
  <Override PartName="/ppt/notesSlides/notesSlide54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61.xml" ContentType="application/vnd.openxmlformats-officedocument.presentationml.notesSlide+xml"/>
  <Override PartName="/ppt/diagrams/quickStyle15.xml" ContentType="application/vnd.openxmlformats-officedocument.drawingml.diagramStyle+xml"/>
  <Override PartName="/ppt/diagrams/drawing16.xml" ContentType="application/vnd.ms-office.drawingml.diagramDrawing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rawing9.xml" ContentType="application/vnd.ms-office.drawingml.diagramDrawing+xml"/>
  <Override PartName="/ppt/notesSlides/notesSlide50.xml" ContentType="application/vnd.openxmlformats-officedocument.presentationml.notesSlide+xml"/>
  <Override PartName="/ppt/diagrams/layout15.xml" ContentType="application/vnd.openxmlformats-officedocument.drawingml.diagramLayout+xml"/>
  <Override PartName="/ppt/notesSlides/notesSlide10.xml" ContentType="application/vnd.openxmlformats-officedocument.presentationml.notesSlide+xml"/>
  <Override PartName="/ppt/diagrams/colors6.xml" ContentType="application/vnd.openxmlformats-officedocument.drawingml.diagramColors+xml"/>
  <Override PartName="/ppt/charts/chart5.xml" ContentType="application/vnd.openxmlformats-officedocument.drawingml.chart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diagrams/drawing12.xml" ContentType="application/vnd.ms-office.drawingml.diagramDrawing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diagrams/drawing5.xml" ContentType="application/vnd.ms-office.drawingml.diagramDrawing+xml"/>
  <Override PartName="/ppt/charts/chart1.xml" ContentType="application/vnd.openxmlformats-officedocument.drawingml.chart+xml"/>
  <Override PartName="/ppt/diagrams/layout11.xml" ContentType="application/vnd.openxmlformats-officedocument.drawingml.diagramLayout+xml"/>
  <Override PartName="/ppt/diagrams/colors14.xml" ContentType="application/vnd.openxmlformats-officedocument.drawingml.diagramColors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notesSlides/notesSlide59.xml" ContentType="application/vnd.openxmlformats-officedocument.presentationml.notesSlide+xml"/>
  <Override PartName="/ppt/diagrams/data16.xml" ContentType="application/vnd.openxmlformats-officedocument.drawingml.diagramData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notesSlides/notesSlide19.xml" ContentType="application/vnd.openxmlformats-officedocument.presentationml.notesSlide+xml"/>
  <Override PartName="/ppt/diagrams/colors10.xml" ContentType="application/vnd.openxmlformats-officedocument.drawingml.diagramColors+xml"/>
  <Override PartName="/ppt/notesSlides/notesSlide48.xml" ContentType="application/vnd.openxmlformats-officedocument.presentationml.notesSlide+xml"/>
  <Override PartName="/ppt/notesSlides/notesSlide66.xml" ContentType="application/vnd.openxmlformats-officedocument.presentationml.notesSlide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notesSlides/notesSlide37.xml" ContentType="application/vnd.openxmlformats-officedocument.presentationml.notesSlide+xml"/>
  <Override PartName="/ppt/diagrams/data12.xml" ContentType="application/vnd.openxmlformats-officedocument.drawingml.diagramData+xml"/>
  <Override PartName="/ppt/notesSlides/notesSlide55.xml" ContentType="application/vnd.openxmlformats-officedocument.presentationml.notesSlide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Default Extension="wav" ContentType="audio/wav"/>
  <Override PartName="/ppt/notesSlides/notesSlide26.xml" ContentType="application/vnd.openxmlformats-officedocument.presentationml.notesSlide+xml"/>
  <Override PartName="/ppt/diagrams/data9.xml" ContentType="application/vnd.openxmlformats-officedocument.drawingml.diagramData+xml"/>
  <Override PartName="/ppt/notesSlides/notesSlide44.xml" ContentType="application/vnd.openxmlformats-officedocument.presentationml.notesSlide+xml"/>
  <Override PartName="/ppt/notesSlides/notesSlide62.xml" ContentType="application/vnd.openxmlformats-officedocument.presentationml.notesSlide+xml"/>
  <Override PartName="/ppt/diagrams/quickStyle16.xml" ContentType="application/vnd.openxmlformats-officedocument.drawingml.diagramStyle+xml"/>
  <Override PartName="/ppt/diagrams/drawing17.xml" ContentType="application/vnd.ms-office.drawingml.diagramDrawing+xml"/>
  <Override PartName="/ppt/slides/slide20.xml" ContentType="application/vnd.openxmlformats-officedocument.presentationml.slide+xml"/>
  <Override PartName="/ppt/notesSlides/notesSlide22.xml" ContentType="application/vnd.openxmlformats-officedocument.presentationml.notesSlide+xml"/>
  <Override PartName="/ppt/diagrams/layout4.xml" ContentType="application/vnd.openxmlformats-officedocument.drawingml.diagramLayout+xml"/>
  <Override PartName="/ppt/notesSlides/notesSlide33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charts/chart6.xml" ContentType="application/vnd.openxmlformats-officedocument.drawingml.chart+xml"/>
  <Override PartName="/ppt/notesSlides/notesSlide40.xml" ContentType="application/vnd.openxmlformats-officedocument.presentationml.notesSlide+xml"/>
  <Override PartName="/ppt/diagrams/quickStyle12.xml" ContentType="application/vnd.openxmlformats-officedocument.drawingml.diagramStyle+xml"/>
  <Override PartName="/ppt/diagrams/drawing13.xml" ContentType="application/vnd.ms-office.drawingml.diagramDrawing+xml"/>
  <Override PartName="/ppt/diagrams/layout16.xml" ContentType="application/vnd.openxmlformats-officedocument.drawingml.diagramLayout+xml"/>
  <Override PartName="/ppt/notesSlides/notesSlide6.xml" ContentType="application/vnd.openxmlformats-officedocument.presentationml.notesSlide+xml"/>
  <Override PartName="/ppt/diagrams/drawing6.xml" ContentType="application/vnd.ms-office.drawingml.diagramDrawing+xml"/>
  <Override PartName="/ppt/slides/slide8.xml" ContentType="application/vnd.openxmlformats-officedocument.presentationml.slide+xml"/>
  <Override PartName="/ppt/slides/slide69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charts/chart2.xml" ContentType="application/vnd.openxmlformats-officedocument.drawingml.chart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ppt/diagrams/colors15.xml" ContentType="application/vnd.openxmlformats-officedocument.drawingml.diagramColors+xml"/>
  <Override PartName="/ppt/slides/slide29.xml" ContentType="application/vnd.openxmlformats-officedocument.presentationml.slide+xml"/>
  <Override PartName="/ppt/diagrams/drawing2.xml" ContentType="application/vnd.ms-office.drawingml.diagramDrawing+xml"/>
  <Override PartName="/ppt/diagrams/data17.xml" ContentType="application/vnd.openxmlformats-officedocument.drawingml.diagramData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notesSlides/notesSlide67.xml" ContentType="application/vnd.openxmlformats-officedocument.presentationml.notes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notesSlides/notesSlide45.xml" ContentType="application/vnd.openxmlformats-officedocument.presentationml.notesSlide+xml"/>
  <Override PartName="/ppt/notesSlides/notesSlide56.xml" ContentType="application/vnd.openxmlformats-officedocument.presentationml.notesSlide+xml"/>
  <Override PartName="/ppt/slides/slide32.xml" ContentType="application/vnd.openxmlformats-officedocument.presentationml.slide+xml"/>
  <Default Extension="fntdata" ContentType="application/x-fontdata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notesSlides/notesSlide23.xml" ContentType="application/vnd.openxmlformats-officedocument.presentationml.notesSlide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notesSlides/notesSlide12.xml" ContentType="application/vnd.openxmlformats-officedocument.presentationml.notesSlide+xml"/>
  <Override PartName="/ppt/diagrams/colors8.xml" ContentType="application/vnd.openxmlformats-officedocument.drawingml.diagramColors+xml"/>
  <Override PartName="/ppt/diagrams/quickStyle13.xml" ContentType="application/vnd.openxmlformats-officedocument.drawingml.diagramStyle+xml"/>
  <Override PartName="/ppt/charts/chart7.xml" ContentType="application/vnd.openxmlformats-officedocument.drawingml.chart+xml"/>
  <Override PartName="/ppt/diagrams/drawing14.xml" ContentType="application/vnd.ms-office.drawingml.diagramDrawing+xml"/>
  <Override PartName="/ppt/diagrams/drawing7.xml" ContentType="application/vnd.ms-office.drawingml.diagramDrawing+xml"/>
  <Override PartName="/ppt/diagrams/layout13.xml" ContentType="application/vnd.openxmlformats-officedocument.drawingml.diagramLayout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diagrams/quickStyle7.xml" ContentType="application/vnd.openxmlformats-officedocument.drawingml.diagramStyle+xml"/>
  <Override PartName="/ppt/slides/slide48.xml" ContentType="application/vnd.openxmlformats-officedocument.presentationml.slide+xml"/>
  <Override PartName="/ppt/notesSlides/notesSlide3.xml" ContentType="application/vnd.openxmlformats-officedocument.presentationml.notesSlide+xml"/>
  <Override PartName="/ppt/diagrams/colors12.xml" ContentType="application/vnd.openxmlformats-officedocument.drawingml.diagramColors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notesSlides/notesSlide39.xml" ContentType="application/vnd.openxmlformats-officedocument.presentationml.notesSlide+xml"/>
  <Override PartName="/ppt/diagrams/data14.xml" ContentType="application/vnd.openxmlformats-officedocument.drawingml.diagramData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64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>
  <p:sldMasterIdLst>
    <p:sldMasterId id="2147483660" r:id="rId1"/>
  </p:sldMasterIdLst>
  <p:notesMasterIdLst>
    <p:notesMasterId r:id="rId71"/>
  </p:notesMasterIdLst>
  <p:handoutMasterIdLst>
    <p:handoutMasterId r:id="rId72"/>
  </p:handoutMasterIdLst>
  <p:sldIdLst>
    <p:sldId id="331" r:id="rId2"/>
    <p:sldId id="438" r:id="rId3"/>
    <p:sldId id="442" r:id="rId4"/>
    <p:sldId id="528" r:id="rId5"/>
    <p:sldId id="529" r:id="rId6"/>
    <p:sldId id="530" r:id="rId7"/>
    <p:sldId id="531" r:id="rId8"/>
    <p:sldId id="533" r:id="rId9"/>
    <p:sldId id="534" r:id="rId10"/>
    <p:sldId id="446" r:id="rId11"/>
    <p:sldId id="447" r:id="rId12"/>
    <p:sldId id="448" r:id="rId13"/>
    <p:sldId id="449" r:id="rId14"/>
    <p:sldId id="450" r:id="rId15"/>
    <p:sldId id="455" r:id="rId16"/>
    <p:sldId id="452" r:id="rId17"/>
    <p:sldId id="453" r:id="rId18"/>
    <p:sldId id="454" r:id="rId19"/>
    <p:sldId id="456" r:id="rId20"/>
    <p:sldId id="457" r:id="rId21"/>
    <p:sldId id="458" r:id="rId22"/>
    <p:sldId id="459" r:id="rId23"/>
    <p:sldId id="527" r:id="rId24"/>
    <p:sldId id="460" r:id="rId25"/>
    <p:sldId id="467" r:id="rId26"/>
    <p:sldId id="461" r:id="rId27"/>
    <p:sldId id="462" r:id="rId28"/>
    <p:sldId id="463" r:id="rId29"/>
    <p:sldId id="468" r:id="rId30"/>
    <p:sldId id="469" r:id="rId31"/>
    <p:sldId id="470" r:id="rId32"/>
    <p:sldId id="471" r:id="rId33"/>
    <p:sldId id="485" r:id="rId34"/>
    <p:sldId id="486" r:id="rId35"/>
    <p:sldId id="488" r:id="rId36"/>
    <p:sldId id="489" r:id="rId37"/>
    <p:sldId id="490" r:id="rId38"/>
    <p:sldId id="491" r:id="rId39"/>
    <p:sldId id="492" r:id="rId40"/>
    <p:sldId id="497" r:id="rId41"/>
    <p:sldId id="494" r:id="rId42"/>
    <p:sldId id="535" r:id="rId43"/>
    <p:sldId id="495" r:id="rId44"/>
    <p:sldId id="501" r:id="rId45"/>
    <p:sldId id="502" r:id="rId46"/>
    <p:sldId id="503" r:id="rId47"/>
    <p:sldId id="504" r:id="rId48"/>
    <p:sldId id="505" r:id="rId49"/>
    <p:sldId id="507" r:id="rId50"/>
    <p:sldId id="509" r:id="rId51"/>
    <p:sldId id="510" r:id="rId52"/>
    <p:sldId id="512" r:id="rId53"/>
    <p:sldId id="513" r:id="rId54"/>
    <p:sldId id="514" r:id="rId55"/>
    <p:sldId id="515" r:id="rId56"/>
    <p:sldId id="516" r:id="rId57"/>
    <p:sldId id="517" r:id="rId58"/>
    <p:sldId id="518" r:id="rId59"/>
    <p:sldId id="519" r:id="rId60"/>
    <p:sldId id="520" r:id="rId61"/>
    <p:sldId id="375" r:id="rId62"/>
    <p:sldId id="522" r:id="rId63"/>
    <p:sldId id="525" r:id="rId64"/>
    <p:sldId id="526" r:id="rId65"/>
    <p:sldId id="324" r:id="rId66"/>
    <p:sldId id="266" r:id="rId67"/>
    <p:sldId id="422" r:id="rId68"/>
    <p:sldId id="426" r:id="rId69"/>
    <p:sldId id="311" r:id="rId70"/>
  </p:sldIdLst>
  <p:sldSz cx="9144000" cy="5143500" type="screen16x9"/>
  <p:notesSz cx="6858000" cy="9144000"/>
  <p:embeddedFontLst>
    <p:embeddedFont>
      <p:font typeface="PT Sans" charset="0"/>
      <p:regular r:id="rId73"/>
      <p:bold r:id="rId74"/>
      <p:italic r:id="rId75"/>
      <p:boldItalic r:id="rId76"/>
    </p:embeddedFont>
    <p:embeddedFont>
      <p:font typeface="Calibri" pitchFamily="34" charset="0"/>
      <p:regular r:id="rId77"/>
      <p:bold r:id="rId78"/>
      <p:italic r:id="rId79"/>
      <p:boldItalic r:id="rId8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462A6E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15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3C900952-C700-40D4-B534-91A0DA5B525D}">
  <a:tblStyle styleId="{3C900952-C700-40D4-B534-91A0DA5B525D}" styleName="Table_0">
    <a:wholeTbl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insideV>
        </a:tcBdr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2500" autoAdjust="0"/>
    <p:restoredTop sz="94624" autoAdjust="0"/>
  </p:normalViewPr>
  <p:slideViewPr>
    <p:cSldViewPr>
      <p:cViewPr>
        <p:scale>
          <a:sx n="77" d="100"/>
          <a:sy n="77" d="100"/>
        </p:scale>
        <p:origin x="-1302" y="-366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3222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904" y="-10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font" Target="fonts/font4.fntdata"/><Relationship Id="rId84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font" Target="fonts/font2.fntdata"/><Relationship Id="rId79" Type="http://schemas.openxmlformats.org/officeDocument/2006/relationships/font" Target="fonts/font7.fntdata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font" Target="fonts/font1.fntdata"/><Relationship Id="rId78" Type="http://schemas.openxmlformats.org/officeDocument/2006/relationships/font" Target="fonts/font6.fntdata"/><Relationship Id="rId8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font" Target="fonts/font5.fntdata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handoutMaster" Target="handoutMasters/handoutMaster1.xml"/><Relationship Id="rId80" Type="http://schemas.openxmlformats.org/officeDocument/2006/relationships/font" Target="fonts/font8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font" Target="fonts/font3.fntdata"/><Relationship Id="rId83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Admin\&#1056;&#1072;&#1073;&#1086;&#1095;&#1080;&#1081;%20&#1089;&#1090;&#1086;&#1083;\&#1045;&#1043;&#1069;%202018\&#1056;&#1077;&#1079;&#1091;&#1083;&#1100;&#1090;&#1072;&#1090;&#1099;\&#1088;&#1077;&#1081;&#1090;&#1080;&#1085;&#1075;%20&#1088;&#1077;&#1079;&#1091;&#1083;&#1100;&#1090;&#1072;&#1090;&#1086;&#1074;%20&#1045;&#1043;&#1069;%202018%20(&#1040;&#1074;&#1090;&#1086;&#1089;&#1086;&#1093;&#1088;&#1072;&#1085;&#1077;&#1085;&#1085;&#1099;&#1081;)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Admin\&#1056;&#1072;&#1073;&#1086;&#1095;&#1080;&#1081;%20&#1089;&#1090;&#1086;&#1083;\&#1045;&#1043;&#1069;%202018\&#1056;&#1077;&#1079;&#1091;&#1083;&#1100;&#1090;&#1072;&#1090;&#1099;\&#1088;&#1077;&#1081;&#1090;&#1080;&#1085;&#1075;%20&#1088;&#1077;&#1079;&#1091;&#1083;&#1100;&#1090;&#1072;&#1090;&#1086;&#1074;%20&#1045;&#1043;&#1069;%202018%20(&#1040;&#1074;&#1090;&#1086;&#1089;&#1086;&#1093;&#1088;&#1072;&#1085;&#1077;&#1085;&#1085;&#1099;&#1081;)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Admin\&#1056;&#1072;&#1073;&#1086;&#1095;&#1080;&#1081;%20&#1089;&#1090;&#1086;&#1083;\&#1045;&#1043;&#1069;%202018\&#1056;&#1077;&#1079;&#1091;&#1083;&#1100;&#1090;&#1072;&#1090;&#1099;\&#1088;&#1077;&#1081;&#1090;&#1080;&#1085;&#1075;%20&#1088;&#1077;&#1079;&#1091;&#1083;&#1100;&#1090;&#1072;&#1090;&#1086;&#1074;%20&#1045;&#1043;&#1069;%202018%20(&#1040;&#1074;&#1090;&#1086;&#1089;&#1086;&#1093;&#1088;&#1072;&#1085;&#1077;&#1085;&#1085;&#1099;&#1081;)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Admin\&#1056;&#1072;&#1073;&#1086;&#1095;&#1080;&#1081;%20&#1089;&#1090;&#1086;&#1083;\&#1045;&#1043;&#1069;%202018\&#1056;&#1077;&#1079;&#1091;&#1083;&#1100;&#1090;&#1072;&#1090;&#1099;\&#1088;&#1077;&#1081;&#1090;&#1080;&#1085;&#1075;%20&#1088;&#1077;&#1079;&#1091;&#1083;&#1100;&#1090;&#1072;&#1090;&#1086;&#1074;%20&#1045;&#1043;&#1069;%202018%20(&#1040;&#1074;&#1090;&#1086;&#1089;&#1086;&#1093;&#1088;&#1072;&#1085;&#1077;&#1085;&#1085;&#1099;&#1081;)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Admin\&#1056;&#1072;&#1073;&#1086;&#1095;&#1080;&#1081;%20&#1089;&#1090;&#1086;&#1083;\&#1045;&#1043;&#1069;%202018\&#1056;&#1077;&#1079;&#1091;&#1083;&#1100;&#1090;&#1072;&#1090;&#1099;\&#1088;&#1077;&#1081;&#1090;&#1080;&#1085;&#1075;%20&#1088;&#1077;&#1079;&#1091;&#1083;&#1100;&#1090;&#1072;&#1090;&#1086;&#1074;%20&#1045;&#1043;&#1069;%202018%20(&#1040;&#1074;&#1090;&#1086;&#1089;&#1086;&#1093;&#1088;&#1072;&#1085;&#1077;&#1085;&#1085;&#1099;&#1081;)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7"/>
  <c:chart>
    <c:view3D>
      <c:perspective val="30"/>
    </c:view3D>
    <c:plotArea>
      <c:layout/>
      <c:bar3DChart>
        <c:barDir val="bar"/>
        <c:grouping val="clustered"/>
        <c:ser>
          <c:idx val="0"/>
          <c:order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500" b="1"/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 русский язык'!$B$4:$B$18</c:f>
              <c:strCache>
                <c:ptCount val="15"/>
                <c:pt idx="0">
                  <c:v>МБОУ "Бичурская СОШ №3"</c:v>
                </c:pt>
                <c:pt idx="1">
                  <c:v>МБОУ "Новосретенская СОШ"</c:v>
                </c:pt>
                <c:pt idx="2">
                  <c:v>МБОУ "Шибертуйская СОШ"</c:v>
                </c:pt>
                <c:pt idx="3">
                  <c:v>МБОУ "Еланская СОШ"</c:v>
                </c:pt>
                <c:pt idx="4">
                  <c:v>МБОУ "Буйская СОШ"</c:v>
                </c:pt>
                <c:pt idx="5">
                  <c:v>район</c:v>
                </c:pt>
                <c:pt idx="6">
                  <c:v>МБОУ Окино-Ключевская СОШ</c:v>
                </c:pt>
                <c:pt idx="7">
                  <c:v>МБОУ "Бичурская СОШ №5"</c:v>
                </c:pt>
                <c:pt idx="8">
                  <c:v>МБОУ "Мало-Куналейская СОШ"</c:v>
                </c:pt>
                <c:pt idx="9">
                  <c:v>МБОУ "Потанинская СОШ"</c:v>
                </c:pt>
                <c:pt idx="10">
                  <c:v>МБОУ "Бичурская СОШ №1"</c:v>
                </c:pt>
                <c:pt idx="11">
                  <c:v>МБОУ "Киретская СОШ"</c:v>
                </c:pt>
                <c:pt idx="12">
                  <c:v>МБОУ "Бичурская СОШ №2"</c:v>
                </c:pt>
                <c:pt idx="13">
                  <c:v>МБОУ "Гочитская СОШ"</c:v>
                </c:pt>
                <c:pt idx="14">
                  <c:v>РБ</c:v>
                </c:pt>
              </c:strCache>
            </c:strRef>
          </c:cat>
          <c:val>
            <c:numRef>
              <c:f>' русский язык'!$C$4:$C$18</c:f>
              <c:numCache>
                <c:formatCode>0</c:formatCode>
                <c:ptCount val="15"/>
                <c:pt idx="0">
                  <c:v>54</c:v>
                </c:pt>
                <c:pt idx="1">
                  <c:v>57</c:v>
                </c:pt>
                <c:pt idx="2">
                  <c:v>60</c:v>
                </c:pt>
                <c:pt idx="3">
                  <c:v>61</c:v>
                </c:pt>
                <c:pt idx="4">
                  <c:v>61</c:v>
                </c:pt>
                <c:pt idx="5">
                  <c:v>64</c:v>
                </c:pt>
                <c:pt idx="6">
                  <c:v>64</c:v>
                </c:pt>
                <c:pt idx="7">
                  <c:v>66</c:v>
                </c:pt>
                <c:pt idx="8">
                  <c:v>66</c:v>
                </c:pt>
                <c:pt idx="9">
                  <c:v>67</c:v>
                </c:pt>
                <c:pt idx="10">
                  <c:v>68</c:v>
                </c:pt>
                <c:pt idx="11">
                  <c:v>69</c:v>
                </c:pt>
                <c:pt idx="12">
                  <c:v>70</c:v>
                </c:pt>
                <c:pt idx="13">
                  <c:v>71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F19-4D16-AE01-17B126458F10}"/>
            </c:ext>
          </c:extLst>
        </c:ser>
        <c:shape val="cylinder"/>
        <c:axId val="81438208"/>
        <c:axId val="81506688"/>
        <c:axId val="0"/>
      </c:bar3DChart>
      <c:catAx>
        <c:axId val="81438208"/>
        <c:scaling>
          <c:orientation val="minMax"/>
        </c:scaling>
        <c:axPos val="l"/>
        <c:numFmt formatCode="General" sourceLinked="0"/>
        <c:tickLblPos val="nextTo"/>
        <c:txPr>
          <a:bodyPr/>
          <a:lstStyle/>
          <a:p>
            <a:pPr>
              <a:defRPr sz="1500" b="1"/>
            </a:pPr>
            <a:endParaRPr lang="ru-RU"/>
          </a:p>
        </c:txPr>
        <c:crossAx val="81506688"/>
        <c:crosses val="autoZero"/>
        <c:auto val="1"/>
        <c:lblAlgn val="ctr"/>
        <c:lblOffset val="100"/>
      </c:catAx>
      <c:valAx>
        <c:axId val="81506688"/>
        <c:scaling>
          <c:orientation val="minMax"/>
        </c:scaling>
        <c:axPos val="b"/>
        <c:numFmt formatCode="0" sourceLinked="1"/>
        <c:tickLblPos val="nextTo"/>
        <c:txPr>
          <a:bodyPr/>
          <a:lstStyle/>
          <a:p>
            <a:pPr>
              <a:defRPr b="1"/>
            </a:pPr>
            <a:endParaRPr lang="ru-RU"/>
          </a:p>
        </c:txPr>
        <c:crossAx val="81438208"/>
        <c:crosses val="autoZero"/>
        <c:crossBetween val="between"/>
      </c:valAx>
    </c:plotArea>
    <c:plotVisOnly val="1"/>
    <c:dispBlanksAs val="gap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5"/>
  <c:chart>
    <c:view3D>
      <c:rAngAx val="1"/>
    </c:view3D>
    <c:plotArea>
      <c:layout>
        <c:manualLayout>
          <c:layoutTarget val="inner"/>
          <c:xMode val="edge"/>
          <c:yMode val="edge"/>
          <c:x val="0.51006088454208642"/>
          <c:y val="5.1837990971720226E-2"/>
          <c:w val="0.44875951348263771"/>
          <c:h val="0.85912745334390084"/>
        </c:manualLayout>
      </c:layout>
      <c:bar3DChart>
        <c:barDir val="bar"/>
        <c:grouping val="clustered"/>
        <c:ser>
          <c:idx val="0"/>
          <c:order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500" b="1"/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'математика базовая '!$B$4:$B$18</c:f>
              <c:strCache>
                <c:ptCount val="15"/>
                <c:pt idx="0">
                  <c:v>МБОУ "Киретская СОШ"</c:v>
                </c:pt>
                <c:pt idx="1">
                  <c:v>МБОУ "Гочитская СОШ"</c:v>
                </c:pt>
                <c:pt idx="2">
                  <c:v>МБОУ "Бичурская СОШ №3"</c:v>
                </c:pt>
                <c:pt idx="3">
                  <c:v>МБОУ "Буйская СОШ"</c:v>
                </c:pt>
                <c:pt idx="4">
                  <c:v>МБОУ "Новосретенская СОШ"</c:v>
                </c:pt>
                <c:pt idx="5">
                  <c:v>МБОУ "Еланская СОШ"</c:v>
                </c:pt>
                <c:pt idx="6">
                  <c:v>МБОУ Окино-Ключевская СОШ</c:v>
                </c:pt>
                <c:pt idx="7">
                  <c:v>район</c:v>
                </c:pt>
                <c:pt idx="8">
                  <c:v>МБОУ "Мало-Куналейская СОШ"</c:v>
                </c:pt>
                <c:pt idx="9">
                  <c:v>МБОУ "Бичурская СОШ №5"</c:v>
                </c:pt>
                <c:pt idx="10">
                  <c:v>МБОУ "Бичурская СОШ №1"</c:v>
                </c:pt>
                <c:pt idx="11">
                  <c:v>МБОУ "Шибертуйская СОШ"</c:v>
                </c:pt>
                <c:pt idx="12">
                  <c:v>МБОУ "Потанинская СОШ"</c:v>
                </c:pt>
                <c:pt idx="13">
                  <c:v>МБОУ "Бичурская СОШ №2"</c:v>
                </c:pt>
                <c:pt idx="14">
                  <c:v>РБ</c:v>
                </c:pt>
              </c:strCache>
            </c:strRef>
          </c:cat>
          <c:val>
            <c:numRef>
              <c:f>'математика базовая '!$C$4:$C$18</c:f>
              <c:numCache>
                <c:formatCode>0.00</c:formatCode>
                <c:ptCount val="15"/>
                <c:pt idx="0">
                  <c:v>2.5</c:v>
                </c:pt>
                <c:pt idx="1">
                  <c:v>3.4</c:v>
                </c:pt>
                <c:pt idx="2">
                  <c:v>3.6</c:v>
                </c:pt>
                <c:pt idx="3">
                  <c:v>3.6</c:v>
                </c:pt>
                <c:pt idx="4">
                  <c:v>3.66</c:v>
                </c:pt>
                <c:pt idx="5">
                  <c:v>3.75</c:v>
                </c:pt>
                <c:pt idx="6">
                  <c:v>3.8499999999999988</c:v>
                </c:pt>
                <c:pt idx="7">
                  <c:v>3.9499999999999997</c:v>
                </c:pt>
                <c:pt idx="8">
                  <c:v>4</c:v>
                </c:pt>
                <c:pt idx="9">
                  <c:v>4</c:v>
                </c:pt>
                <c:pt idx="10">
                  <c:v>4.05</c:v>
                </c:pt>
                <c:pt idx="11">
                  <c:v>4.25</c:v>
                </c:pt>
                <c:pt idx="12">
                  <c:v>4.33</c:v>
                </c:pt>
                <c:pt idx="13">
                  <c:v>4.5999999999999996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77C-4ED3-BC9B-13DD47B92080}"/>
            </c:ext>
          </c:extLst>
        </c:ser>
        <c:dLbls>
          <c:showVal val="1"/>
        </c:dLbls>
        <c:shape val="cylinder"/>
        <c:axId val="83252352"/>
        <c:axId val="83253888"/>
        <c:axId val="0"/>
      </c:bar3DChart>
      <c:catAx>
        <c:axId val="83252352"/>
        <c:scaling>
          <c:orientation val="minMax"/>
        </c:scaling>
        <c:axPos val="l"/>
        <c:numFmt formatCode="General" sourceLinked="0"/>
        <c:tickLblPos val="nextTo"/>
        <c:txPr>
          <a:bodyPr/>
          <a:lstStyle/>
          <a:p>
            <a:pPr>
              <a:defRPr sz="1500" b="1"/>
            </a:pPr>
            <a:endParaRPr lang="ru-RU"/>
          </a:p>
        </c:txPr>
        <c:crossAx val="83253888"/>
        <c:crosses val="autoZero"/>
        <c:auto val="1"/>
        <c:lblAlgn val="ctr"/>
        <c:lblOffset val="100"/>
      </c:catAx>
      <c:valAx>
        <c:axId val="83253888"/>
        <c:scaling>
          <c:orientation val="minMax"/>
        </c:scaling>
        <c:axPos val="b"/>
        <c:numFmt formatCode="0.00" sourceLinked="1"/>
        <c:tickLblPos val="nextTo"/>
        <c:crossAx val="83252352"/>
        <c:crossesAt val="1"/>
        <c:crossBetween val="between"/>
      </c:valAx>
    </c:plotArea>
    <c:plotVisOnly val="1"/>
    <c:dispBlanksAs val="gap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/>
      <c:bar3DChart>
        <c:barDir val="bar"/>
        <c:grouping val="clustered"/>
        <c:ser>
          <c:idx val="0"/>
          <c:order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500" b="1"/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'математика профильная'!$B$4:$B$17</c:f>
              <c:strCache>
                <c:ptCount val="14"/>
                <c:pt idx="0">
                  <c:v>МБОУ "Новосретенская СОШ"</c:v>
                </c:pt>
                <c:pt idx="1">
                  <c:v>МБОУ "Гочитская СОШ"</c:v>
                </c:pt>
                <c:pt idx="2">
                  <c:v>МБОУ "Бичурская СОШ №3"</c:v>
                </c:pt>
                <c:pt idx="3">
                  <c:v>МБОУ "Бичурская СОШ №1"</c:v>
                </c:pt>
                <c:pt idx="4">
                  <c:v>МБОУ "Киретская СОШ"</c:v>
                </c:pt>
                <c:pt idx="5">
                  <c:v>МБОУ "Еланская СОШ"</c:v>
                </c:pt>
                <c:pt idx="6">
                  <c:v>МБОУ Окино-Ключевская СОШ</c:v>
                </c:pt>
                <c:pt idx="7">
                  <c:v>район</c:v>
                </c:pt>
                <c:pt idx="8">
                  <c:v>МБОУ "Мало-Куналейская СОШ"</c:v>
                </c:pt>
                <c:pt idx="9">
                  <c:v>МБОУ "Бичурская СОШ №5"</c:v>
                </c:pt>
                <c:pt idx="10">
                  <c:v>МБОУ "Буйская СОШ"</c:v>
                </c:pt>
                <c:pt idx="11">
                  <c:v>МБОУ "Бичурская СОШ №2"</c:v>
                </c:pt>
                <c:pt idx="12">
                  <c:v>МБОУ "Шибертуйская СОШ"</c:v>
                </c:pt>
                <c:pt idx="13">
                  <c:v>РБ</c:v>
                </c:pt>
              </c:strCache>
            </c:strRef>
          </c:cat>
          <c:val>
            <c:numRef>
              <c:f>'математика профильная'!$C$4:$C$17</c:f>
              <c:numCache>
                <c:formatCode>#,##0</c:formatCode>
                <c:ptCount val="14"/>
                <c:pt idx="0">
                  <c:v>26</c:v>
                </c:pt>
                <c:pt idx="1">
                  <c:v>28</c:v>
                </c:pt>
                <c:pt idx="2">
                  <c:v>28</c:v>
                </c:pt>
                <c:pt idx="3">
                  <c:v>32</c:v>
                </c:pt>
                <c:pt idx="4">
                  <c:v>33</c:v>
                </c:pt>
                <c:pt idx="5">
                  <c:v>33</c:v>
                </c:pt>
                <c:pt idx="6">
                  <c:v>35</c:v>
                </c:pt>
                <c:pt idx="7">
                  <c:v>36</c:v>
                </c:pt>
                <c:pt idx="8">
                  <c:v>39</c:v>
                </c:pt>
                <c:pt idx="9">
                  <c:v>39</c:v>
                </c:pt>
                <c:pt idx="10">
                  <c:v>39</c:v>
                </c:pt>
                <c:pt idx="11">
                  <c:v>45</c:v>
                </c:pt>
                <c:pt idx="12">
                  <c:v>52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20C7-4397-9389-18ED68B67DA1}"/>
            </c:ext>
          </c:extLst>
        </c:ser>
        <c:shape val="cylinder"/>
        <c:axId val="83172736"/>
        <c:axId val="83182720"/>
        <c:axId val="0"/>
      </c:bar3DChart>
      <c:catAx>
        <c:axId val="83172736"/>
        <c:scaling>
          <c:orientation val="minMax"/>
        </c:scaling>
        <c:axPos val="l"/>
        <c:numFmt formatCode="General" sourceLinked="0"/>
        <c:tickLblPos val="nextTo"/>
        <c:txPr>
          <a:bodyPr/>
          <a:lstStyle/>
          <a:p>
            <a:pPr>
              <a:defRPr sz="1500" b="1"/>
            </a:pPr>
            <a:endParaRPr lang="ru-RU"/>
          </a:p>
        </c:txPr>
        <c:crossAx val="83182720"/>
        <c:crosses val="autoZero"/>
        <c:auto val="1"/>
        <c:lblAlgn val="ctr"/>
        <c:lblOffset val="100"/>
      </c:catAx>
      <c:valAx>
        <c:axId val="83182720"/>
        <c:scaling>
          <c:orientation val="minMax"/>
        </c:scaling>
        <c:axPos val="b"/>
        <c:majorGridlines/>
        <c:numFmt formatCode="#,##0" sourceLinked="1"/>
        <c:tickLblPos val="nextTo"/>
        <c:crossAx val="83172736"/>
        <c:crosses val="autoZero"/>
        <c:crossBetween val="between"/>
      </c:valAx>
    </c:plotArea>
    <c:plotVisOnly val="1"/>
    <c:dispBlanksAs val="gap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/>
      <c:barChart>
        <c:barDir val="bar"/>
        <c:grouping val="clustered"/>
        <c:ser>
          <c:idx val="0"/>
          <c:order val="0"/>
          <c:tx>
            <c:strRef>
              <c:f>'ОГЭ_русский яз'!$C$3</c:f>
              <c:strCache>
                <c:ptCount val="1"/>
                <c:pt idx="0">
                  <c:v>ср.балл</c:v>
                </c:pt>
              </c:strCache>
            </c:strRef>
          </c:tx>
          <c:dLbls>
            <c:txPr>
              <a:bodyPr/>
              <a:lstStyle/>
              <a:p>
                <a:pPr>
                  <a:defRPr sz="1500" b="1"/>
                </a:pPr>
                <a:endParaRPr lang="ru-RU"/>
              </a:p>
            </c:txPr>
            <c:showVal val="1"/>
          </c:dLbls>
          <c:cat>
            <c:strRef>
              <c:f>'ОГЭ_русский яз'!$A$4:$B$21</c:f>
              <c:strCache>
                <c:ptCount val="18"/>
                <c:pt idx="0">
                  <c:v>МБОУ "Верхне-Мангиртуйская ООШ"</c:v>
                </c:pt>
                <c:pt idx="1">
                  <c:v>МБОУ "Бичурская СОШ №5"</c:v>
                </c:pt>
                <c:pt idx="2">
                  <c:v>МБОУ "Еланская СОШ"</c:v>
                </c:pt>
                <c:pt idx="3">
                  <c:v>МБОУ "Посельская СОШ"</c:v>
                </c:pt>
                <c:pt idx="4">
                  <c:v>МБОУ "Мало-Куналейская СОШ"</c:v>
                </c:pt>
                <c:pt idx="5">
                  <c:v>МБОУ "Бичурская СОШ №2"</c:v>
                </c:pt>
                <c:pt idx="6">
                  <c:v>МБОУ "Новосретенская СОШ"</c:v>
                </c:pt>
                <c:pt idx="7">
                  <c:v>МБОУ "Киретская СОШ"</c:v>
                </c:pt>
                <c:pt idx="8">
                  <c:v>район</c:v>
                </c:pt>
                <c:pt idx="9">
                  <c:v>МБОУ Окино-Ключевская СОШ</c:v>
                </c:pt>
                <c:pt idx="10">
                  <c:v>МБОУ "Гочитская СОШ"</c:v>
                </c:pt>
                <c:pt idx="11">
                  <c:v>МБОУ "Бичурская СОШ №3"</c:v>
                </c:pt>
                <c:pt idx="12">
                  <c:v>МБОУ "Шибертуйская СОШ"</c:v>
                </c:pt>
                <c:pt idx="13">
                  <c:v>МБОУ "Билютайская ООШ"</c:v>
                </c:pt>
                <c:pt idx="14">
                  <c:v>МБОУ "Бичурская СОШ №1"</c:v>
                </c:pt>
                <c:pt idx="15">
                  <c:v>МБОУ "Потанинская СОШ"</c:v>
                </c:pt>
                <c:pt idx="16">
                  <c:v>МБОУ "Бичурская СОШ №4 имени Героя Советского Союза Соломенникова Е.И."</c:v>
                </c:pt>
                <c:pt idx="17">
                  <c:v>РБ</c:v>
                </c:pt>
              </c:strCache>
            </c:strRef>
          </c:cat>
          <c:val>
            <c:numRef>
              <c:f>'ОГЭ_русский яз'!$C$4:$C$21</c:f>
              <c:numCache>
                <c:formatCode>0.0</c:formatCode>
                <c:ptCount val="18"/>
                <c:pt idx="0">
                  <c:v>2.7</c:v>
                </c:pt>
                <c:pt idx="1">
                  <c:v>2.9</c:v>
                </c:pt>
                <c:pt idx="2">
                  <c:v>3</c:v>
                </c:pt>
                <c:pt idx="3">
                  <c:v>3</c:v>
                </c:pt>
                <c:pt idx="4">
                  <c:v>3.1</c:v>
                </c:pt>
                <c:pt idx="5">
                  <c:v>3.4</c:v>
                </c:pt>
                <c:pt idx="6">
                  <c:v>3.5</c:v>
                </c:pt>
                <c:pt idx="7">
                  <c:v>3.5</c:v>
                </c:pt>
                <c:pt idx="8">
                  <c:v>3.6</c:v>
                </c:pt>
                <c:pt idx="9">
                  <c:v>3.6</c:v>
                </c:pt>
                <c:pt idx="10">
                  <c:v>3.7</c:v>
                </c:pt>
                <c:pt idx="11">
                  <c:v>3.8</c:v>
                </c:pt>
                <c:pt idx="12">
                  <c:v>3.8</c:v>
                </c:pt>
                <c:pt idx="13">
                  <c:v>4</c:v>
                </c:pt>
                <c:pt idx="14">
                  <c:v>4.0999999999999996</c:v>
                </c:pt>
                <c:pt idx="15">
                  <c:v>4.3</c:v>
                </c:pt>
                <c:pt idx="16">
                  <c:v>4.9000000000000004</c:v>
                </c:pt>
              </c:numCache>
            </c:numRef>
          </c:val>
        </c:ser>
        <c:axId val="83215488"/>
        <c:axId val="83217024"/>
      </c:barChart>
      <c:catAx>
        <c:axId val="83215488"/>
        <c:scaling>
          <c:orientation val="minMax"/>
        </c:scaling>
        <c:axPos val="l"/>
        <c:tickLblPos val="nextTo"/>
        <c:txPr>
          <a:bodyPr/>
          <a:lstStyle/>
          <a:p>
            <a:pPr>
              <a:defRPr sz="1200" b="1"/>
            </a:pPr>
            <a:endParaRPr lang="ru-RU"/>
          </a:p>
        </c:txPr>
        <c:crossAx val="83217024"/>
        <c:crosses val="autoZero"/>
        <c:auto val="1"/>
        <c:lblAlgn val="ctr"/>
        <c:lblOffset val="100"/>
      </c:catAx>
      <c:valAx>
        <c:axId val="83217024"/>
        <c:scaling>
          <c:orientation val="minMax"/>
        </c:scaling>
        <c:axPos val="b"/>
        <c:majorGridlines/>
        <c:numFmt formatCode="0.0" sourceLinked="1"/>
        <c:tickLblPos val="nextTo"/>
        <c:crossAx val="83215488"/>
        <c:crosses val="autoZero"/>
        <c:crossBetween val="between"/>
      </c:valAx>
    </c:plotArea>
    <c:plotVisOnly val="1"/>
  </c:chart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5"/>
  <c:chart>
    <c:view3D>
      <c:rAngAx val="1"/>
    </c:view3D>
    <c:plotArea>
      <c:layout/>
      <c:bar3DChart>
        <c:barDir val="bar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500" b="1"/>
                </a:pPr>
                <a:endParaRPr lang="ru-RU"/>
              </a:p>
            </c:txPr>
            <c:showVal val="1"/>
          </c:dLbls>
          <c:cat>
            <c:strRef>
              <c:f>ОГЭ_математика!$B$4:$B$21</c:f>
              <c:strCache>
                <c:ptCount val="18"/>
                <c:pt idx="0">
                  <c:v>МБОУ "Верхне-Мангиртуйская ООШ"</c:v>
                </c:pt>
                <c:pt idx="1">
                  <c:v>МБОУ "Мало-Куналейская СОШ"</c:v>
                </c:pt>
                <c:pt idx="2">
                  <c:v>МБОУ "Еланская СОШ"</c:v>
                </c:pt>
                <c:pt idx="3">
                  <c:v>МБОУ "Шибертуйская СОШ"</c:v>
                </c:pt>
                <c:pt idx="4">
                  <c:v>МБОУ "Билютайская ООШ"</c:v>
                </c:pt>
                <c:pt idx="5">
                  <c:v>МБОУ "Новосретенская СОШ"</c:v>
                </c:pt>
                <c:pt idx="6">
                  <c:v>МБОУ Окино-Ключевская СОШ</c:v>
                </c:pt>
                <c:pt idx="7">
                  <c:v>МБОУ "Гочитская СОШ"</c:v>
                </c:pt>
                <c:pt idx="8">
                  <c:v>МБОУ "Бичурская СОШ №5"</c:v>
                </c:pt>
                <c:pt idx="9">
                  <c:v>МБОУ "Бичурская СОШ №4 имени Героя Советского Союза Соломенникова Е.И."</c:v>
                </c:pt>
                <c:pt idx="10">
                  <c:v>МБОУ "Посельская СОШ"</c:v>
                </c:pt>
                <c:pt idx="11">
                  <c:v>МБОУ "Бичурская СОШ №2"</c:v>
                </c:pt>
                <c:pt idx="12">
                  <c:v>МБОУ "Киретская СОШ"</c:v>
                </c:pt>
                <c:pt idx="13">
                  <c:v>район</c:v>
                </c:pt>
                <c:pt idx="14">
                  <c:v>МБОУ "Бичурская СОШ №3"</c:v>
                </c:pt>
                <c:pt idx="15">
                  <c:v>МБОУ "Потанинская СОШ"</c:v>
                </c:pt>
                <c:pt idx="16">
                  <c:v>МБОУ "Бичурская СОШ №1"</c:v>
                </c:pt>
                <c:pt idx="17">
                  <c:v>РБ</c:v>
                </c:pt>
              </c:strCache>
            </c:strRef>
          </c:cat>
          <c:val>
            <c:numRef>
              <c:f>ОГЭ_математика!$C$4:$C$21</c:f>
              <c:numCache>
                <c:formatCode>0.0</c:formatCode>
                <c:ptCount val="18"/>
                <c:pt idx="0">
                  <c:v>2.7</c:v>
                </c:pt>
                <c:pt idx="1">
                  <c:v>2.9</c:v>
                </c:pt>
                <c:pt idx="2">
                  <c:v>3</c:v>
                </c:pt>
                <c:pt idx="3">
                  <c:v>3</c:v>
                </c:pt>
                <c:pt idx="4">
                  <c:v>3</c:v>
                </c:pt>
                <c:pt idx="5">
                  <c:v>3.1</c:v>
                </c:pt>
                <c:pt idx="6">
                  <c:v>3.1</c:v>
                </c:pt>
                <c:pt idx="7">
                  <c:v>3.1</c:v>
                </c:pt>
                <c:pt idx="8">
                  <c:v>3.2</c:v>
                </c:pt>
                <c:pt idx="9">
                  <c:v>3.2</c:v>
                </c:pt>
                <c:pt idx="10">
                  <c:v>3.3</c:v>
                </c:pt>
                <c:pt idx="11">
                  <c:v>3.3</c:v>
                </c:pt>
                <c:pt idx="12">
                  <c:v>3.3</c:v>
                </c:pt>
                <c:pt idx="13">
                  <c:v>3.3</c:v>
                </c:pt>
                <c:pt idx="14">
                  <c:v>3.3</c:v>
                </c:pt>
                <c:pt idx="15">
                  <c:v>3.6</c:v>
                </c:pt>
                <c:pt idx="16">
                  <c:v>4</c:v>
                </c:pt>
              </c:numCache>
            </c:numRef>
          </c:val>
        </c:ser>
        <c:shape val="cylinder"/>
        <c:axId val="83328000"/>
        <c:axId val="83329792"/>
        <c:axId val="0"/>
      </c:bar3DChart>
      <c:catAx>
        <c:axId val="83328000"/>
        <c:scaling>
          <c:orientation val="minMax"/>
        </c:scaling>
        <c:axPos val="l"/>
        <c:numFmt formatCode="0.0" sourceLinked="1"/>
        <c:tickLblPos val="nextTo"/>
        <c:txPr>
          <a:bodyPr/>
          <a:lstStyle/>
          <a:p>
            <a:pPr>
              <a:defRPr sz="1200" b="1"/>
            </a:pPr>
            <a:endParaRPr lang="ru-RU"/>
          </a:p>
        </c:txPr>
        <c:crossAx val="83329792"/>
        <c:crosses val="autoZero"/>
        <c:auto val="1"/>
        <c:lblAlgn val="ctr"/>
        <c:lblOffset val="100"/>
      </c:catAx>
      <c:valAx>
        <c:axId val="83329792"/>
        <c:scaling>
          <c:orientation val="minMax"/>
        </c:scaling>
        <c:axPos val="b"/>
        <c:majorGridlines/>
        <c:numFmt formatCode="0.0" sourceLinked="1"/>
        <c:tickLblPos val="nextTo"/>
        <c:crossAx val="83328000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кол-во участников</c:v>
                </c:pt>
              </c:strCache>
            </c:strRef>
          </c:tx>
          <c:dLbls>
            <c:txPr>
              <a:bodyPr/>
              <a:lstStyle/>
              <a:p>
                <a:pPr>
                  <a:defRPr sz="1200"/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2013-2014</c:v>
                </c:pt>
                <c:pt idx="1">
                  <c:v>2014-2015</c:v>
                </c:pt>
                <c:pt idx="2">
                  <c:v>2015-2016</c:v>
                </c:pt>
                <c:pt idx="3">
                  <c:v>2016-2017</c:v>
                </c:pt>
                <c:pt idx="4">
                  <c:v>2017-2018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27</c:v>
                </c:pt>
                <c:pt idx="1">
                  <c:v>25</c:v>
                </c:pt>
                <c:pt idx="2">
                  <c:v>28</c:v>
                </c:pt>
                <c:pt idx="3">
                  <c:v>21</c:v>
                </c:pt>
                <c:pt idx="4">
                  <c:v>18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кол-во призеров</c:v>
                </c:pt>
              </c:strCache>
            </c:strRef>
          </c:tx>
          <c:dLbls>
            <c:txPr>
              <a:bodyPr/>
              <a:lstStyle/>
              <a:p>
                <a:pPr>
                  <a:defRPr sz="1200"/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2013-2014</c:v>
                </c:pt>
                <c:pt idx="1">
                  <c:v>2014-2015</c:v>
                </c:pt>
                <c:pt idx="2">
                  <c:v>2015-2016</c:v>
                </c:pt>
                <c:pt idx="3">
                  <c:v>2016-2017</c:v>
                </c:pt>
                <c:pt idx="4">
                  <c:v>2017-2018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2</c:v>
                </c:pt>
                <c:pt idx="1">
                  <c:v>1</c:v>
                </c:pt>
                <c:pt idx="2">
                  <c:v>5</c:v>
                </c:pt>
                <c:pt idx="3">
                  <c:v>2</c:v>
                </c:pt>
                <c:pt idx="4">
                  <c:v>2</c:v>
                </c:pt>
              </c:numCache>
            </c:numRef>
          </c:val>
        </c:ser>
        <c:axId val="124394880"/>
        <c:axId val="124396672"/>
      </c:barChart>
      <c:catAx>
        <c:axId val="124394880"/>
        <c:scaling>
          <c:orientation val="minMax"/>
        </c:scaling>
        <c:axPos val="b"/>
        <c:tickLblPos val="nextTo"/>
        <c:crossAx val="124396672"/>
        <c:crosses val="autoZero"/>
        <c:auto val="1"/>
        <c:lblAlgn val="ctr"/>
        <c:lblOffset val="100"/>
      </c:catAx>
      <c:valAx>
        <c:axId val="124396672"/>
        <c:scaling>
          <c:orientation val="minMax"/>
        </c:scaling>
        <c:delete val="1"/>
        <c:axPos val="l"/>
        <c:numFmt formatCode="General" sourceLinked="1"/>
        <c:tickLblPos val="none"/>
        <c:crossAx val="124394880"/>
        <c:crosses val="autoZero"/>
        <c:crossBetween val="between"/>
      </c:valAx>
    </c:plotArea>
    <c:legend>
      <c:legendPos val="r"/>
      <c:layout/>
      <c:txPr>
        <a:bodyPr/>
        <a:lstStyle/>
        <a:p>
          <a:pPr>
            <a:defRPr sz="1200"/>
          </a:pPr>
          <a:endParaRPr lang="ru-RU"/>
        </a:p>
      </c:txPr>
    </c:legend>
    <c:plotVisOnly val="1"/>
  </c:chart>
  <c:spPr>
    <a:noFill/>
    <a:ln>
      <a:noFill/>
    </a:ln>
  </c:sp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/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Кадровое обеспечение</c:v>
                </c:pt>
              </c:strCache>
            </c:strRef>
          </c:tx>
          <c:dLbls>
            <c:showPercent val="1"/>
            <c:showLeaderLines val="1"/>
          </c:dLbls>
          <c:cat>
            <c:strRef>
              <c:f>Лист1!$A$2:$A$4</c:f>
              <c:strCache>
                <c:ptCount val="3"/>
                <c:pt idx="0">
                  <c:v>учителя</c:v>
                </c:pt>
                <c:pt idx="1">
                  <c:v>педагоги ДОУ</c:v>
                </c:pt>
                <c:pt idx="2">
                  <c:v>педагоги ДО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247</c:v>
                </c:pt>
                <c:pt idx="1">
                  <c:v>84</c:v>
                </c:pt>
                <c:pt idx="2">
                  <c:v>50</c:v>
                </c:pt>
              </c:numCache>
            </c:numRef>
          </c:val>
        </c:ser>
        <c:dLbls>
          <c:showPercent val="1"/>
        </c:dLbls>
      </c:pie3DChart>
    </c:plotArea>
    <c:legend>
      <c:legendPos val="t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/>
    </c:title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Аттестация педагогов</c:v>
                </c:pt>
              </c:strCache>
            </c:strRef>
          </c:tx>
          <c:dLbls>
            <c:showVal val="1"/>
            <c:showLeaderLines val="1"/>
          </c:dLbls>
          <c:cat>
            <c:strRef>
              <c:f>Лист1!$A$2:$A$3</c:f>
              <c:strCache>
                <c:ptCount val="2"/>
                <c:pt idx="0">
                  <c:v>высшая категория</c:v>
                </c:pt>
                <c:pt idx="1">
                  <c:v>первая категория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 formatCode="0.00%">
                  <c:v>0.15800000000000006</c:v>
                </c:pt>
                <c:pt idx="1">
                  <c:v>0.53</c:v>
                </c:pt>
              </c:numCache>
            </c:numRef>
          </c:val>
        </c:ser>
        <c:firstSliceAng val="0"/>
      </c:pieChart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4_5">
  <dgm:title val=""/>
  <dgm:desc val=""/>
  <dgm:catLst>
    <dgm:cat type="accent4" pri="11500"/>
  </dgm:catLst>
  <dgm:styleLbl name="node0">
    <dgm:fillClrLst meth="cycle">
      <a:schemeClr val="accent4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>
        <a:alpha val="9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>
        <a:alpha val="90000"/>
      </a:schemeClr>
      <a:schemeClr val="accent4">
        <a:alpha val="5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/>
    <dgm:txEffectClrLst/>
  </dgm:styleLbl>
  <dgm:styleLbl name="lnNode1">
    <dgm:fillClrLst>
      <a:schemeClr val="accent4">
        <a:shade val="90000"/>
      </a:schemeClr>
      <a:schemeClr val="accent4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shade val="80000"/>
        <a:alpha val="50000"/>
      </a:schemeClr>
      <a:schemeClr val="accent4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  <a:alpha val="90000"/>
      </a:schemeClr>
      <a:schemeClr val="accent4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fg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bg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sibTrans1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alpha val="90000"/>
        <a:tint val="40000"/>
      </a:schemeClr>
      <a:schemeClr val="accent4">
        <a:alpha val="5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5_5">
  <dgm:title val=""/>
  <dgm:desc val=""/>
  <dgm:catLst>
    <dgm:cat type="accent5" pri="11500"/>
  </dgm:catLst>
  <dgm:styleLbl name="node0">
    <dgm:fillClrLst meth="cycle">
      <a:schemeClr val="accent5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alpha val="9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alpha val="90000"/>
      </a:schemeClr>
      <a:schemeClr val="accent5">
        <a:alpha val="5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/>
    <dgm:txEffectClrLst/>
  </dgm:styleLbl>
  <dgm:styleLbl name="lnNode1">
    <dgm:fillClrLst>
      <a:schemeClr val="accent5">
        <a:shade val="90000"/>
      </a:schemeClr>
      <a:schemeClr val="accent5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  <a:alpha val="90000"/>
      </a:schemeClr>
      <a:schemeClr val="accent5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b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sibTrans1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alpha val="90000"/>
        <a:tint val="40000"/>
      </a:schemeClr>
      <a:schemeClr val="accent5">
        <a:alpha val="5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FF1A1D6-DC7C-42A9-A1FE-2C2637E519F4}" type="doc">
      <dgm:prSet loTypeId="urn:microsoft.com/office/officeart/2005/8/layout/hList6" loCatId="list" qsTypeId="urn:microsoft.com/office/officeart/2005/8/quickstyle/3d3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8A5D35D0-12DC-465C-8B86-794A522E2F9D}">
      <dgm:prSet phldrT="[Текст]" custT="1"/>
      <dgm:spPr/>
      <dgm:t>
        <a:bodyPr/>
        <a:lstStyle/>
        <a:p>
          <a:r>
            <a:rPr lang="ru-RU" sz="1800" dirty="0" smtClean="0">
              <a:solidFill>
                <a:schemeClr val="tx1"/>
              </a:solidFill>
            </a:rPr>
            <a:t>МБДОУ </a:t>
          </a:r>
          <a:r>
            <a:rPr lang="ru-RU" sz="1800" dirty="0" err="1" smtClean="0">
              <a:solidFill>
                <a:schemeClr val="tx1"/>
              </a:solidFill>
            </a:rPr>
            <a:t>д</a:t>
          </a:r>
          <a:r>
            <a:rPr lang="ru-RU" sz="1800" dirty="0" smtClean="0">
              <a:solidFill>
                <a:schemeClr val="tx1"/>
              </a:solidFill>
            </a:rPr>
            <a:t>/с «Полянка» - 519 тыс. 900 руб.</a:t>
          </a:r>
          <a:endParaRPr lang="ru-RU" sz="1800" dirty="0">
            <a:solidFill>
              <a:schemeClr val="tx1"/>
            </a:solidFill>
          </a:endParaRPr>
        </a:p>
      </dgm:t>
    </dgm:pt>
    <dgm:pt modelId="{FDB0A894-A760-4FE5-A178-FB719B866056}" type="parTrans" cxnId="{F6AE6AD5-7082-4B82-8A9F-9B973075A434}">
      <dgm:prSet/>
      <dgm:spPr/>
      <dgm:t>
        <a:bodyPr/>
        <a:lstStyle/>
        <a:p>
          <a:endParaRPr lang="ru-RU"/>
        </a:p>
      </dgm:t>
    </dgm:pt>
    <dgm:pt modelId="{115BF477-D7DB-4845-98CF-6E55FAF13EE8}" type="sibTrans" cxnId="{F6AE6AD5-7082-4B82-8A9F-9B973075A434}">
      <dgm:prSet/>
      <dgm:spPr/>
      <dgm:t>
        <a:bodyPr/>
        <a:lstStyle/>
        <a:p>
          <a:endParaRPr lang="ru-RU"/>
        </a:p>
      </dgm:t>
    </dgm:pt>
    <dgm:pt modelId="{F3DDDD2A-4C6B-4253-9326-F0E92270BAF8}">
      <dgm:prSet phldrT="[Текст]" custT="1"/>
      <dgm:spPr/>
      <dgm:t>
        <a:bodyPr/>
        <a:lstStyle/>
        <a:p>
          <a:r>
            <a:rPr lang="ru-RU" sz="1800" dirty="0" smtClean="0">
              <a:solidFill>
                <a:schemeClr val="tx1"/>
              </a:solidFill>
            </a:rPr>
            <a:t>МБДОУ </a:t>
          </a:r>
          <a:r>
            <a:rPr lang="ru-RU" sz="1800" dirty="0" err="1" smtClean="0">
              <a:solidFill>
                <a:schemeClr val="tx1"/>
              </a:solidFill>
            </a:rPr>
            <a:t>д</a:t>
          </a:r>
          <a:r>
            <a:rPr lang="ru-RU" sz="1800" dirty="0" smtClean="0">
              <a:solidFill>
                <a:schemeClr val="tx1"/>
              </a:solidFill>
            </a:rPr>
            <a:t>/с «Подснежник» - 1 млн. 800 тыс.</a:t>
          </a:r>
          <a:endParaRPr lang="ru-RU" sz="1800" dirty="0">
            <a:solidFill>
              <a:schemeClr val="tx1"/>
            </a:solidFill>
          </a:endParaRPr>
        </a:p>
      </dgm:t>
    </dgm:pt>
    <dgm:pt modelId="{32B02179-964B-4DD9-8313-FEAAF63A52EB}" type="parTrans" cxnId="{30D37906-9011-4830-824B-91A4E1F44465}">
      <dgm:prSet/>
      <dgm:spPr/>
      <dgm:t>
        <a:bodyPr/>
        <a:lstStyle/>
        <a:p>
          <a:endParaRPr lang="ru-RU"/>
        </a:p>
      </dgm:t>
    </dgm:pt>
    <dgm:pt modelId="{3EA75DFB-2D3C-433E-8312-696982F66944}" type="sibTrans" cxnId="{30D37906-9011-4830-824B-91A4E1F44465}">
      <dgm:prSet/>
      <dgm:spPr/>
      <dgm:t>
        <a:bodyPr/>
        <a:lstStyle/>
        <a:p>
          <a:endParaRPr lang="ru-RU"/>
        </a:p>
      </dgm:t>
    </dgm:pt>
    <dgm:pt modelId="{F0A6FC3F-D16E-429D-8C9F-52C5BB0056D3}">
      <dgm:prSet phldrT="[Текст]" custT="1"/>
      <dgm:spPr/>
      <dgm:t>
        <a:bodyPr/>
        <a:lstStyle/>
        <a:p>
          <a:r>
            <a:rPr lang="ru-RU" sz="1800" dirty="0" smtClean="0">
              <a:solidFill>
                <a:schemeClr val="tx1"/>
              </a:solidFill>
            </a:rPr>
            <a:t>МБОУ «Еланская СОШ» - 40 тыс. руб.  </a:t>
          </a:r>
          <a:endParaRPr lang="ru-RU" sz="1800" dirty="0">
            <a:solidFill>
              <a:schemeClr val="tx1"/>
            </a:solidFill>
          </a:endParaRPr>
        </a:p>
      </dgm:t>
    </dgm:pt>
    <dgm:pt modelId="{7AB0137B-ABC4-4B5D-B536-A1BB8E8C91AC}" type="parTrans" cxnId="{A953060C-CC91-460C-97D4-DF5372E03A9D}">
      <dgm:prSet/>
      <dgm:spPr/>
      <dgm:t>
        <a:bodyPr/>
        <a:lstStyle/>
        <a:p>
          <a:endParaRPr lang="ru-RU"/>
        </a:p>
      </dgm:t>
    </dgm:pt>
    <dgm:pt modelId="{D4D1CE49-689C-4521-A03F-0950BB9F9FA3}" type="sibTrans" cxnId="{A953060C-CC91-460C-97D4-DF5372E03A9D}">
      <dgm:prSet/>
      <dgm:spPr/>
      <dgm:t>
        <a:bodyPr/>
        <a:lstStyle/>
        <a:p>
          <a:endParaRPr lang="ru-RU"/>
        </a:p>
      </dgm:t>
    </dgm:pt>
    <dgm:pt modelId="{5597B74A-3B6E-4467-8D0D-AEB05DDF6F41}">
      <dgm:prSet phldrT="[Текст]" custT="1"/>
      <dgm:spPr/>
      <dgm:t>
        <a:bodyPr/>
        <a:lstStyle/>
        <a:p>
          <a:r>
            <a:rPr lang="ru-RU" sz="1800" dirty="0" smtClean="0">
              <a:solidFill>
                <a:schemeClr val="tx1"/>
              </a:solidFill>
            </a:rPr>
            <a:t>МБОУ «Бичурская СОШ №5» - 450 тыс. руб.</a:t>
          </a:r>
          <a:endParaRPr lang="ru-RU" sz="1800" dirty="0">
            <a:solidFill>
              <a:schemeClr val="tx1"/>
            </a:solidFill>
          </a:endParaRPr>
        </a:p>
      </dgm:t>
    </dgm:pt>
    <dgm:pt modelId="{298EDC6B-DD91-4C98-81DD-B14130C122B0}" type="parTrans" cxnId="{1CA1EE75-A0E8-472F-8503-83884FC93EDD}">
      <dgm:prSet/>
      <dgm:spPr/>
      <dgm:t>
        <a:bodyPr/>
        <a:lstStyle/>
        <a:p>
          <a:endParaRPr lang="ru-RU"/>
        </a:p>
      </dgm:t>
    </dgm:pt>
    <dgm:pt modelId="{029A8C81-F664-4A01-8692-F3468741228C}" type="sibTrans" cxnId="{1CA1EE75-A0E8-472F-8503-83884FC93EDD}">
      <dgm:prSet/>
      <dgm:spPr/>
      <dgm:t>
        <a:bodyPr/>
        <a:lstStyle/>
        <a:p>
          <a:endParaRPr lang="ru-RU"/>
        </a:p>
      </dgm:t>
    </dgm:pt>
    <dgm:pt modelId="{302C67FE-D586-492A-B971-CFA9E6F5F5CD}">
      <dgm:prSet phldrT="[Текст]" custT="1"/>
      <dgm:spPr/>
      <dgm:t>
        <a:bodyPr/>
        <a:lstStyle/>
        <a:p>
          <a:r>
            <a:rPr lang="ru-RU" sz="1800" dirty="0" smtClean="0">
              <a:solidFill>
                <a:schemeClr val="tx1"/>
              </a:solidFill>
            </a:rPr>
            <a:t>МБОУ «Посельская СОШ» - 700 тыс. руб.</a:t>
          </a:r>
          <a:endParaRPr lang="ru-RU" sz="1800" dirty="0">
            <a:solidFill>
              <a:schemeClr val="tx1"/>
            </a:solidFill>
          </a:endParaRPr>
        </a:p>
      </dgm:t>
    </dgm:pt>
    <dgm:pt modelId="{AD19C670-ADFD-4E91-92DE-E1CE08200BC9}" type="parTrans" cxnId="{42FD3239-7FCB-4B4C-B02F-4362E49D4519}">
      <dgm:prSet/>
      <dgm:spPr/>
      <dgm:t>
        <a:bodyPr/>
        <a:lstStyle/>
        <a:p>
          <a:endParaRPr lang="ru-RU"/>
        </a:p>
      </dgm:t>
    </dgm:pt>
    <dgm:pt modelId="{A130B073-0EB8-442B-886C-FF9E8B80E326}" type="sibTrans" cxnId="{42FD3239-7FCB-4B4C-B02F-4362E49D4519}">
      <dgm:prSet/>
      <dgm:spPr/>
      <dgm:t>
        <a:bodyPr/>
        <a:lstStyle/>
        <a:p>
          <a:endParaRPr lang="ru-RU"/>
        </a:p>
      </dgm:t>
    </dgm:pt>
    <dgm:pt modelId="{46941652-2340-49F4-8D0C-7D56B4B132ED}">
      <dgm:prSet phldrT="[Текст]" custT="1"/>
      <dgm:spPr/>
      <dgm:t>
        <a:bodyPr/>
        <a:lstStyle/>
        <a:p>
          <a:r>
            <a:rPr lang="ru-RU" sz="1800" dirty="0" smtClean="0">
              <a:solidFill>
                <a:schemeClr val="tx1"/>
              </a:solidFill>
            </a:rPr>
            <a:t>МБДОУ </a:t>
          </a:r>
          <a:r>
            <a:rPr lang="ru-RU" sz="1800" dirty="0" err="1" smtClean="0">
              <a:solidFill>
                <a:schemeClr val="tx1"/>
              </a:solidFill>
            </a:rPr>
            <a:t>д</a:t>
          </a:r>
          <a:r>
            <a:rPr lang="ru-RU" sz="1800" dirty="0" smtClean="0">
              <a:solidFill>
                <a:schemeClr val="tx1"/>
              </a:solidFill>
            </a:rPr>
            <a:t>/с  «Светлячок» - 100 тыс. 000 руб. </a:t>
          </a:r>
          <a:endParaRPr lang="ru-RU" sz="1800" dirty="0">
            <a:solidFill>
              <a:schemeClr val="tx1"/>
            </a:solidFill>
          </a:endParaRPr>
        </a:p>
      </dgm:t>
    </dgm:pt>
    <dgm:pt modelId="{669A260C-3FDE-4208-B99F-9F638C4A9A77}" type="parTrans" cxnId="{4277AD04-3B31-4A28-9143-4677274D7BE2}">
      <dgm:prSet/>
      <dgm:spPr/>
      <dgm:t>
        <a:bodyPr/>
        <a:lstStyle/>
        <a:p>
          <a:endParaRPr lang="ru-RU"/>
        </a:p>
      </dgm:t>
    </dgm:pt>
    <dgm:pt modelId="{9E9AFA0F-DDAC-445C-A264-3DD8E7AAF41B}" type="sibTrans" cxnId="{4277AD04-3B31-4A28-9143-4677274D7BE2}">
      <dgm:prSet/>
      <dgm:spPr/>
      <dgm:t>
        <a:bodyPr/>
        <a:lstStyle/>
        <a:p>
          <a:endParaRPr lang="ru-RU"/>
        </a:p>
      </dgm:t>
    </dgm:pt>
    <dgm:pt modelId="{E3C23EF8-398E-4B88-B7B6-5FE7952C9A02}">
      <dgm:prSet phldrT="[Текст]" custT="1"/>
      <dgm:spPr/>
      <dgm:t>
        <a:bodyPr/>
        <a:lstStyle/>
        <a:p>
          <a:r>
            <a:rPr lang="ru-RU" sz="1800" dirty="0" smtClean="0">
              <a:solidFill>
                <a:schemeClr val="tx1"/>
              </a:solidFill>
            </a:rPr>
            <a:t>МБДОУ </a:t>
          </a:r>
          <a:r>
            <a:rPr lang="ru-RU" sz="1800" dirty="0" err="1" smtClean="0">
              <a:solidFill>
                <a:schemeClr val="tx1"/>
              </a:solidFill>
            </a:rPr>
            <a:t>д</a:t>
          </a:r>
          <a:r>
            <a:rPr lang="ru-RU" sz="1800" dirty="0" smtClean="0">
              <a:solidFill>
                <a:schemeClr val="tx1"/>
              </a:solidFill>
            </a:rPr>
            <a:t>/с «</a:t>
          </a:r>
          <a:r>
            <a:rPr lang="ru-RU" sz="1800" dirty="0" err="1" smtClean="0">
              <a:solidFill>
                <a:schemeClr val="tx1"/>
              </a:solidFill>
            </a:rPr>
            <a:t>Туяна</a:t>
          </a:r>
          <a:r>
            <a:rPr lang="ru-RU" sz="1800" dirty="0" smtClean="0">
              <a:solidFill>
                <a:schemeClr val="tx1"/>
              </a:solidFill>
            </a:rPr>
            <a:t>» - 100  тыс. руб.</a:t>
          </a:r>
          <a:endParaRPr lang="ru-RU" sz="1800" dirty="0">
            <a:solidFill>
              <a:schemeClr val="tx1"/>
            </a:solidFill>
          </a:endParaRPr>
        </a:p>
      </dgm:t>
    </dgm:pt>
    <dgm:pt modelId="{AF647DA3-7677-40F6-8729-ACCEDC9B4114}" type="parTrans" cxnId="{ADF2D388-4E10-4188-8B06-0A09C268DEA0}">
      <dgm:prSet/>
      <dgm:spPr/>
      <dgm:t>
        <a:bodyPr/>
        <a:lstStyle/>
        <a:p>
          <a:endParaRPr lang="ru-RU"/>
        </a:p>
      </dgm:t>
    </dgm:pt>
    <dgm:pt modelId="{FB560B98-D68E-4531-961B-516626645390}" type="sibTrans" cxnId="{ADF2D388-4E10-4188-8B06-0A09C268DEA0}">
      <dgm:prSet/>
      <dgm:spPr/>
      <dgm:t>
        <a:bodyPr/>
        <a:lstStyle/>
        <a:p>
          <a:endParaRPr lang="ru-RU"/>
        </a:p>
      </dgm:t>
    </dgm:pt>
    <dgm:pt modelId="{22BEA3C7-F913-43F3-B362-DD1EB99EEFD9}">
      <dgm:prSet phldrT="[Текст]" custT="1"/>
      <dgm:spPr/>
      <dgm:t>
        <a:bodyPr/>
        <a:lstStyle/>
        <a:p>
          <a:r>
            <a:rPr lang="ru-RU" sz="1800" dirty="0" smtClean="0">
              <a:solidFill>
                <a:schemeClr val="tx1"/>
              </a:solidFill>
            </a:rPr>
            <a:t>МБДОУ </a:t>
          </a:r>
          <a:r>
            <a:rPr lang="ru-RU" sz="1800" dirty="0" err="1" smtClean="0">
              <a:solidFill>
                <a:schemeClr val="tx1"/>
              </a:solidFill>
            </a:rPr>
            <a:t>д</a:t>
          </a:r>
          <a:r>
            <a:rPr lang="ru-RU" sz="1800" dirty="0" smtClean="0">
              <a:solidFill>
                <a:schemeClr val="tx1"/>
              </a:solidFill>
            </a:rPr>
            <a:t>/с «Солнышко» - 120 тыс. руб.</a:t>
          </a:r>
          <a:endParaRPr lang="ru-RU" sz="1800" dirty="0">
            <a:solidFill>
              <a:schemeClr val="tx1"/>
            </a:solidFill>
          </a:endParaRPr>
        </a:p>
      </dgm:t>
    </dgm:pt>
    <dgm:pt modelId="{6CE581BB-5552-4A83-BFB4-3ACB5487EB01}" type="parTrans" cxnId="{F82593D4-0669-42BA-881F-49B56534AA92}">
      <dgm:prSet/>
      <dgm:spPr/>
      <dgm:t>
        <a:bodyPr/>
        <a:lstStyle/>
        <a:p>
          <a:endParaRPr lang="ru-RU"/>
        </a:p>
      </dgm:t>
    </dgm:pt>
    <dgm:pt modelId="{1797A10C-06C8-439F-8CA1-AA2ACA2995F7}" type="sibTrans" cxnId="{F82593D4-0669-42BA-881F-49B56534AA92}">
      <dgm:prSet/>
      <dgm:spPr/>
      <dgm:t>
        <a:bodyPr/>
        <a:lstStyle/>
        <a:p>
          <a:endParaRPr lang="ru-RU"/>
        </a:p>
      </dgm:t>
    </dgm:pt>
    <dgm:pt modelId="{4DE94D99-615B-4C74-BAB0-B729716F7704}">
      <dgm:prSet phldrT="[Текст]" custT="1"/>
      <dgm:spPr/>
      <dgm:t>
        <a:bodyPr/>
        <a:lstStyle/>
        <a:p>
          <a:endParaRPr lang="ru-RU" sz="1800" dirty="0">
            <a:solidFill>
              <a:schemeClr val="tx1"/>
            </a:solidFill>
          </a:endParaRPr>
        </a:p>
      </dgm:t>
    </dgm:pt>
    <dgm:pt modelId="{F1F5C2A9-8037-47A6-9AE6-F63C80AE10A8}" type="parTrans" cxnId="{545E9148-9E0E-4E6C-B8BE-FAD61199BFF7}">
      <dgm:prSet/>
      <dgm:spPr/>
      <dgm:t>
        <a:bodyPr/>
        <a:lstStyle/>
        <a:p>
          <a:endParaRPr lang="ru-RU"/>
        </a:p>
      </dgm:t>
    </dgm:pt>
    <dgm:pt modelId="{924BA080-5C1D-4120-898D-4C50BA2A8F0F}" type="sibTrans" cxnId="{545E9148-9E0E-4E6C-B8BE-FAD61199BFF7}">
      <dgm:prSet/>
      <dgm:spPr/>
      <dgm:t>
        <a:bodyPr/>
        <a:lstStyle/>
        <a:p>
          <a:endParaRPr lang="ru-RU"/>
        </a:p>
      </dgm:t>
    </dgm:pt>
    <dgm:pt modelId="{75BE016F-435F-4E24-A36D-3186B8D99DC0}">
      <dgm:prSet phldrT="[Текст]" custT="1"/>
      <dgm:spPr/>
      <dgm:t>
        <a:bodyPr/>
        <a:lstStyle/>
        <a:p>
          <a:r>
            <a:rPr lang="ru-RU" sz="1800" dirty="0" smtClean="0">
              <a:solidFill>
                <a:schemeClr val="tx1"/>
              </a:solidFill>
            </a:rPr>
            <a:t>МБОУ «Киретская СОШ» - 880 тыс. руб.</a:t>
          </a:r>
          <a:endParaRPr lang="ru-RU" sz="1800" dirty="0">
            <a:solidFill>
              <a:schemeClr val="tx1"/>
            </a:solidFill>
          </a:endParaRPr>
        </a:p>
      </dgm:t>
    </dgm:pt>
    <dgm:pt modelId="{D7F485F0-4E85-4358-B97C-8FB5C86EC392}" type="parTrans" cxnId="{00047245-8179-4F62-B472-E7801424CBD2}">
      <dgm:prSet/>
      <dgm:spPr/>
      <dgm:t>
        <a:bodyPr/>
        <a:lstStyle/>
        <a:p>
          <a:endParaRPr lang="ru-RU"/>
        </a:p>
      </dgm:t>
    </dgm:pt>
    <dgm:pt modelId="{6EA75ADA-8A03-4EEA-ABB6-B842EDDA2887}" type="sibTrans" cxnId="{00047245-8179-4F62-B472-E7801424CBD2}">
      <dgm:prSet/>
      <dgm:spPr/>
      <dgm:t>
        <a:bodyPr/>
        <a:lstStyle/>
        <a:p>
          <a:endParaRPr lang="ru-RU"/>
        </a:p>
      </dgm:t>
    </dgm:pt>
    <dgm:pt modelId="{72EB9566-F92D-4FBD-9D5F-5182A82D557D}">
      <dgm:prSet phldrT="[Текст]" custT="1"/>
      <dgm:spPr/>
      <dgm:t>
        <a:bodyPr/>
        <a:lstStyle/>
        <a:p>
          <a:r>
            <a:rPr lang="ru-RU" sz="1800" dirty="0" smtClean="0">
              <a:solidFill>
                <a:schemeClr val="tx1"/>
              </a:solidFill>
            </a:rPr>
            <a:t>МБОУ «Дабатуйская НОШ» - 200 тыс. руб. </a:t>
          </a:r>
          <a:endParaRPr lang="ru-RU" sz="1800" dirty="0">
            <a:solidFill>
              <a:schemeClr val="tx1"/>
            </a:solidFill>
          </a:endParaRPr>
        </a:p>
      </dgm:t>
    </dgm:pt>
    <dgm:pt modelId="{9F0B4169-9C4F-4FE1-A030-26967DA67873}" type="parTrans" cxnId="{90BF3879-4996-4DC7-846F-CD5926C17098}">
      <dgm:prSet/>
      <dgm:spPr/>
      <dgm:t>
        <a:bodyPr/>
        <a:lstStyle/>
        <a:p>
          <a:endParaRPr lang="ru-RU"/>
        </a:p>
      </dgm:t>
    </dgm:pt>
    <dgm:pt modelId="{3BD307BA-23A1-48EE-8501-77A25EE45064}" type="sibTrans" cxnId="{90BF3879-4996-4DC7-846F-CD5926C17098}">
      <dgm:prSet/>
      <dgm:spPr/>
      <dgm:t>
        <a:bodyPr/>
        <a:lstStyle/>
        <a:p>
          <a:endParaRPr lang="ru-RU"/>
        </a:p>
      </dgm:t>
    </dgm:pt>
    <dgm:pt modelId="{03B19EE9-738A-49D3-95E5-B9C6BCEF983F}">
      <dgm:prSet phldrT="[Текст]" custT="1"/>
      <dgm:spPr/>
      <dgm:t>
        <a:bodyPr/>
        <a:lstStyle/>
        <a:p>
          <a:r>
            <a:rPr lang="ru-RU" sz="1800" dirty="0" smtClean="0">
              <a:solidFill>
                <a:schemeClr val="tx1"/>
              </a:solidFill>
            </a:rPr>
            <a:t>МБОУ «Бичурская СОШ№1» -</a:t>
          </a:r>
          <a:endParaRPr lang="ru-RU" sz="1800" dirty="0">
            <a:solidFill>
              <a:schemeClr val="tx1"/>
            </a:solidFill>
          </a:endParaRPr>
        </a:p>
      </dgm:t>
    </dgm:pt>
    <dgm:pt modelId="{F2F18705-16F4-4119-B881-EC5D1F45046E}" type="parTrans" cxnId="{9EDC2195-9DF9-452A-96BD-AAD2648BE835}">
      <dgm:prSet/>
      <dgm:spPr/>
      <dgm:t>
        <a:bodyPr/>
        <a:lstStyle/>
        <a:p>
          <a:endParaRPr lang="ru-RU"/>
        </a:p>
      </dgm:t>
    </dgm:pt>
    <dgm:pt modelId="{9491C859-F897-41DB-9228-312EB29E5707}" type="sibTrans" cxnId="{9EDC2195-9DF9-452A-96BD-AAD2648BE835}">
      <dgm:prSet/>
      <dgm:spPr/>
      <dgm:t>
        <a:bodyPr/>
        <a:lstStyle/>
        <a:p>
          <a:endParaRPr lang="ru-RU"/>
        </a:p>
      </dgm:t>
    </dgm:pt>
    <dgm:pt modelId="{16C72E1C-223A-483B-8CA7-2F674CB96FFF}">
      <dgm:prSet phldrT="[Текст]" custT="1"/>
      <dgm:spPr/>
      <dgm:t>
        <a:bodyPr/>
        <a:lstStyle/>
        <a:p>
          <a:r>
            <a:rPr lang="ru-RU" sz="1800" dirty="0" smtClean="0">
              <a:solidFill>
                <a:schemeClr val="tx1"/>
              </a:solidFill>
            </a:rPr>
            <a:t>17 млн. 35 тыс. 600 руб. </a:t>
          </a:r>
          <a:endParaRPr lang="ru-RU" sz="1800" dirty="0">
            <a:solidFill>
              <a:schemeClr val="tx1"/>
            </a:solidFill>
          </a:endParaRPr>
        </a:p>
      </dgm:t>
    </dgm:pt>
    <dgm:pt modelId="{F151DD97-6E6F-496E-A3F8-1B7C52367CAD}" type="parTrans" cxnId="{46EF4BF5-1387-4B1B-A57E-34E69BB111FF}">
      <dgm:prSet/>
      <dgm:spPr/>
      <dgm:t>
        <a:bodyPr/>
        <a:lstStyle/>
        <a:p>
          <a:endParaRPr lang="ru-RU"/>
        </a:p>
      </dgm:t>
    </dgm:pt>
    <dgm:pt modelId="{A5A4D8EB-63D8-455B-9E92-3E4B82AE58C8}" type="sibTrans" cxnId="{46EF4BF5-1387-4B1B-A57E-34E69BB111FF}">
      <dgm:prSet/>
      <dgm:spPr/>
      <dgm:t>
        <a:bodyPr/>
        <a:lstStyle/>
        <a:p>
          <a:endParaRPr lang="ru-RU"/>
        </a:p>
      </dgm:t>
    </dgm:pt>
    <dgm:pt modelId="{EBCF9585-B4F3-4429-9DA4-D7B620A3E1CD}" type="pres">
      <dgm:prSet presAssocID="{4FF1A1D6-DC7C-42A9-A1FE-2C2637E519F4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E832EF6-9528-4FA0-ABF6-E6B07BF81462}" type="pres">
      <dgm:prSet presAssocID="{8A5D35D0-12DC-465C-8B86-794A522E2F9D}" presName="node" presStyleLbl="node1" presStyleIdx="0" presStyleCnt="2" custScaleX="1228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AECB1F-D810-4B69-8D0B-E781687E939A}" type="pres">
      <dgm:prSet presAssocID="{115BF477-D7DB-4845-98CF-6E55FAF13EE8}" presName="sibTrans" presStyleCnt="0"/>
      <dgm:spPr/>
    </dgm:pt>
    <dgm:pt modelId="{C3B5B123-4F30-4747-A3F6-EDDEDDF10B76}" type="pres">
      <dgm:prSet presAssocID="{F0A6FC3F-D16E-429D-8C9F-52C5BB0056D3}" presName="node" presStyleLbl="node1" presStyleIdx="1" presStyleCnt="2" custScaleX="145137" custScaleY="9310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E01D5F5-6DAC-4474-AB4D-65114CC52D67}" type="presOf" srcId="{22BEA3C7-F913-43F3-B362-DD1EB99EEFD9}" destId="{FE832EF6-9528-4FA0-ABF6-E6B07BF81462}" srcOrd="0" destOrd="4" presId="urn:microsoft.com/office/officeart/2005/8/layout/hList6"/>
    <dgm:cxn modelId="{30D37906-9011-4830-824B-91A4E1F44465}" srcId="{8A5D35D0-12DC-465C-8B86-794A522E2F9D}" destId="{F3DDDD2A-4C6B-4253-9326-F0E92270BAF8}" srcOrd="0" destOrd="0" parTransId="{32B02179-964B-4DD9-8313-FEAAF63A52EB}" sibTransId="{3EA75DFB-2D3C-433E-8312-696982F66944}"/>
    <dgm:cxn modelId="{F82593D4-0669-42BA-881F-49B56534AA92}" srcId="{8A5D35D0-12DC-465C-8B86-794A522E2F9D}" destId="{22BEA3C7-F913-43F3-B362-DD1EB99EEFD9}" srcOrd="3" destOrd="0" parTransId="{6CE581BB-5552-4A83-BFB4-3ACB5487EB01}" sibTransId="{1797A10C-06C8-439F-8CA1-AA2ACA2995F7}"/>
    <dgm:cxn modelId="{E1CFDC6F-719C-4F37-B289-01AEE34D7A21}" type="presOf" srcId="{4FF1A1D6-DC7C-42A9-A1FE-2C2637E519F4}" destId="{EBCF9585-B4F3-4429-9DA4-D7B620A3E1CD}" srcOrd="0" destOrd="0" presId="urn:microsoft.com/office/officeart/2005/8/layout/hList6"/>
    <dgm:cxn modelId="{A953060C-CC91-460C-97D4-DF5372E03A9D}" srcId="{4FF1A1D6-DC7C-42A9-A1FE-2C2637E519F4}" destId="{F0A6FC3F-D16E-429D-8C9F-52C5BB0056D3}" srcOrd="1" destOrd="0" parTransId="{7AB0137B-ABC4-4B5D-B536-A1BB8E8C91AC}" sibTransId="{D4D1CE49-689C-4521-A03F-0950BB9F9FA3}"/>
    <dgm:cxn modelId="{E3F5114C-7B79-4575-852C-C90E08C08B04}" type="presOf" srcId="{E3C23EF8-398E-4B88-B7B6-5FE7952C9A02}" destId="{FE832EF6-9528-4FA0-ABF6-E6B07BF81462}" srcOrd="0" destOrd="3" presId="urn:microsoft.com/office/officeart/2005/8/layout/hList6"/>
    <dgm:cxn modelId="{545E9148-9E0E-4E6C-B8BE-FAD61199BFF7}" srcId="{8A5D35D0-12DC-465C-8B86-794A522E2F9D}" destId="{4DE94D99-615B-4C74-BAB0-B729716F7704}" srcOrd="4" destOrd="0" parTransId="{F1F5C2A9-8037-47A6-9AE6-F63C80AE10A8}" sibTransId="{924BA080-5C1D-4120-898D-4C50BA2A8F0F}"/>
    <dgm:cxn modelId="{57E52784-D346-4C28-BFF5-5D15AF6E0A46}" type="presOf" srcId="{75BE016F-435F-4E24-A36D-3186B8D99DC0}" destId="{C3B5B123-4F30-4747-A3F6-EDDEDDF10B76}" srcOrd="0" destOrd="3" presId="urn:microsoft.com/office/officeart/2005/8/layout/hList6"/>
    <dgm:cxn modelId="{00047245-8179-4F62-B472-E7801424CBD2}" srcId="{F0A6FC3F-D16E-429D-8C9F-52C5BB0056D3}" destId="{75BE016F-435F-4E24-A36D-3186B8D99DC0}" srcOrd="2" destOrd="0" parTransId="{D7F485F0-4E85-4358-B97C-8FB5C86EC392}" sibTransId="{6EA75ADA-8A03-4EEA-ABB6-B842EDDA2887}"/>
    <dgm:cxn modelId="{4277AD04-3B31-4A28-9143-4677274D7BE2}" srcId="{8A5D35D0-12DC-465C-8B86-794A522E2F9D}" destId="{46941652-2340-49F4-8D0C-7D56B4B132ED}" srcOrd="1" destOrd="0" parTransId="{669A260C-3FDE-4208-B99F-9F638C4A9A77}" sibTransId="{9E9AFA0F-DDAC-445C-A264-3DD8E7AAF41B}"/>
    <dgm:cxn modelId="{42FD3239-7FCB-4B4C-B02F-4362E49D4519}" srcId="{F0A6FC3F-D16E-429D-8C9F-52C5BB0056D3}" destId="{302C67FE-D586-492A-B971-CFA9E6F5F5CD}" srcOrd="1" destOrd="0" parTransId="{AD19C670-ADFD-4E91-92DE-E1CE08200BC9}" sibTransId="{A130B073-0EB8-442B-886C-FF9E8B80E326}"/>
    <dgm:cxn modelId="{F6AE6AD5-7082-4B82-8A9F-9B973075A434}" srcId="{4FF1A1D6-DC7C-42A9-A1FE-2C2637E519F4}" destId="{8A5D35D0-12DC-465C-8B86-794A522E2F9D}" srcOrd="0" destOrd="0" parTransId="{FDB0A894-A760-4FE5-A178-FB719B866056}" sibTransId="{115BF477-D7DB-4845-98CF-6E55FAF13EE8}"/>
    <dgm:cxn modelId="{D0157A35-2169-475F-9752-800B72535675}" type="presOf" srcId="{72EB9566-F92D-4FBD-9D5F-5182A82D557D}" destId="{C3B5B123-4F30-4747-A3F6-EDDEDDF10B76}" srcOrd="0" destOrd="4" presId="urn:microsoft.com/office/officeart/2005/8/layout/hList6"/>
    <dgm:cxn modelId="{3CB54E93-F298-42D3-B7B2-5FAC1A65F728}" type="presOf" srcId="{F3DDDD2A-4C6B-4253-9326-F0E92270BAF8}" destId="{FE832EF6-9528-4FA0-ABF6-E6B07BF81462}" srcOrd="0" destOrd="1" presId="urn:microsoft.com/office/officeart/2005/8/layout/hList6"/>
    <dgm:cxn modelId="{1CA1EE75-A0E8-472F-8503-83884FC93EDD}" srcId="{F0A6FC3F-D16E-429D-8C9F-52C5BB0056D3}" destId="{5597B74A-3B6E-4467-8D0D-AEB05DDF6F41}" srcOrd="0" destOrd="0" parTransId="{298EDC6B-DD91-4C98-81DD-B14130C122B0}" sibTransId="{029A8C81-F664-4A01-8692-F3468741228C}"/>
    <dgm:cxn modelId="{08870BB6-9A94-46D3-962F-82280B9BDE46}" type="presOf" srcId="{16C72E1C-223A-483B-8CA7-2F674CB96FFF}" destId="{C3B5B123-4F30-4747-A3F6-EDDEDDF10B76}" srcOrd="0" destOrd="6" presId="urn:microsoft.com/office/officeart/2005/8/layout/hList6"/>
    <dgm:cxn modelId="{46EF4BF5-1387-4B1B-A57E-34E69BB111FF}" srcId="{F0A6FC3F-D16E-429D-8C9F-52C5BB0056D3}" destId="{16C72E1C-223A-483B-8CA7-2F674CB96FFF}" srcOrd="5" destOrd="0" parTransId="{F151DD97-6E6F-496E-A3F8-1B7C52367CAD}" sibTransId="{A5A4D8EB-63D8-455B-9E92-3E4B82AE58C8}"/>
    <dgm:cxn modelId="{ADF2D388-4E10-4188-8B06-0A09C268DEA0}" srcId="{8A5D35D0-12DC-465C-8B86-794A522E2F9D}" destId="{E3C23EF8-398E-4B88-B7B6-5FE7952C9A02}" srcOrd="2" destOrd="0" parTransId="{AF647DA3-7677-40F6-8729-ACCEDC9B4114}" sibTransId="{FB560B98-D68E-4531-961B-516626645390}"/>
    <dgm:cxn modelId="{942F03E1-56F6-4020-926C-F3332FF877D5}" type="presOf" srcId="{5597B74A-3B6E-4467-8D0D-AEB05DDF6F41}" destId="{C3B5B123-4F30-4747-A3F6-EDDEDDF10B76}" srcOrd="0" destOrd="1" presId="urn:microsoft.com/office/officeart/2005/8/layout/hList6"/>
    <dgm:cxn modelId="{9DF18342-19B2-44D1-A33A-7A3BC4069448}" type="presOf" srcId="{4DE94D99-615B-4C74-BAB0-B729716F7704}" destId="{FE832EF6-9528-4FA0-ABF6-E6B07BF81462}" srcOrd="0" destOrd="5" presId="urn:microsoft.com/office/officeart/2005/8/layout/hList6"/>
    <dgm:cxn modelId="{88FF6670-C7DF-4261-B8F1-01F4FA3439B4}" type="presOf" srcId="{03B19EE9-738A-49D3-95E5-B9C6BCEF983F}" destId="{C3B5B123-4F30-4747-A3F6-EDDEDDF10B76}" srcOrd="0" destOrd="5" presId="urn:microsoft.com/office/officeart/2005/8/layout/hList6"/>
    <dgm:cxn modelId="{90BF3879-4996-4DC7-846F-CD5926C17098}" srcId="{F0A6FC3F-D16E-429D-8C9F-52C5BB0056D3}" destId="{72EB9566-F92D-4FBD-9D5F-5182A82D557D}" srcOrd="3" destOrd="0" parTransId="{9F0B4169-9C4F-4FE1-A030-26967DA67873}" sibTransId="{3BD307BA-23A1-48EE-8501-77A25EE45064}"/>
    <dgm:cxn modelId="{B9C8C289-833D-4BDF-8F91-993B043DFDD8}" type="presOf" srcId="{8A5D35D0-12DC-465C-8B86-794A522E2F9D}" destId="{FE832EF6-9528-4FA0-ABF6-E6B07BF81462}" srcOrd="0" destOrd="0" presId="urn:microsoft.com/office/officeart/2005/8/layout/hList6"/>
    <dgm:cxn modelId="{646B9B4D-BECC-42C9-AFA3-488ACB58B951}" type="presOf" srcId="{302C67FE-D586-492A-B971-CFA9E6F5F5CD}" destId="{C3B5B123-4F30-4747-A3F6-EDDEDDF10B76}" srcOrd="0" destOrd="2" presId="urn:microsoft.com/office/officeart/2005/8/layout/hList6"/>
    <dgm:cxn modelId="{850EB3A7-B1E3-4AD4-9B05-24C6C7931B1B}" type="presOf" srcId="{F0A6FC3F-D16E-429D-8C9F-52C5BB0056D3}" destId="{C3B5B123-4F30-4747-A3F6-EDDEDDF10B76}" srcOrd="0" destOrd="0" presId="urn:microsoft.com/office/officeart/2005/8/layout/hList6"/>
    <dgm:cxn modelId="{0DA940CA-D0FB-4F8F-83EA-AD86C1A294CF}" type="presOf" srcId="{46941652-2340-49F4-8D0C-7D56B4B132ED}" destId="{FE832EF6-9528-4FA0-ABF6-E6B07BF81462}" srcOrd="0" destOrd="2" presId="urn:microsoft.com/office/officeart/2005/8/layout/hList6"/>
    <dgm:cxn modelId="{9EDC2195-9DF9-452A-96BD-AAD2648BE835}" srcId="{F0A6FC3F-D16E-429D-8C9F-52C5BB0056D3}" destId="{03B19EE9-738A-49D3-95E5-B9C6BCEF983F}" srcOrd="4" destOrd="0" parTransId="{F2F18705-16F4-4119-B881-EC5D1F45046E}" sibTransId="{9491C859-F897-41DB-9228-312EB29E5707}"/>
    <dgm:cxn modelId="{56429B1E-267A-42F8-957F-1B8AE0AEBB56}" type="presParOf" srcId="{EBCF9585-B4F3-4429-9DA4-D7B620A3E1CD}" destId="{FE832EF6-9528-4FA0-ABF6-E6B07BF81462}" srcOrd="0" destOrd="0" presId="urn:microsoft.com/office/officeart/2005/8/layout/hList6"/>
    <dgm:cxn modelId="{EE5AE1B5-A227-4DAD-95B0-ECE66C3D0F49}" type="presParOf" srcId="{EBCF9585-B4F3-4429-9DA4-D7B620A3E1CD}" destId="{1EAECB1F-D810-4B69-8D0B-E781687E939A}" srcOrd="1" destOrd="0" presId="urn:microsoft.com/office/officeart/2005/8/layout/hList6"/>
    <dgm:cxn modelId="{B4F21216-E647-48DA-B1AB-8AF70C7AA092}" type="presParOf" srcId="{EBCF9585-B4F3-4429-9DA4-D7B620A3E1CD}" destId="{C3B5B123-4F30-4747-A3F6-EDDEDDF10B76}" srcOrd="2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8CD069D-C712-4362-83C5-EC137D65332F}" type="doc">
      <dgm:prSet loTypeId="urn:microsoft.com/office/officeart/2005/8/layout/pyramid2" loCatId="pyramid" qsTypeId="urn:microsoft.com/office/officeart/2005/8/quickstyle/3d8" qsCatId="3D" csTypeId="urn:microsoft.com/office/officeart/2005/8/colors/accent2_5" csCatId="accent2" phldr="1"/>
      <dgm:spPr/>
    </dgm:pt>
    <dgm:pt modelId="{75CCAEE1-42CB-41B6-9EFC-A18F50D61049}">
      <dgm:prSet phldrT="[Текст]" custT="1"/>
      <dgm:spPr/>
      <dgm:t>
        <a:bodyPr/>
        <a:lstStyle/>
        <a:p>
          <a:r>
            <a:rPr lang="ru-RU" sz="1500" dirty="0" smtClean="0"/>
            <a:t>одобрены концепции развития математического образования, преподавания русского языка и литературы, отечественной истории</a:t>
          </a:r>
          <a:endParaRPr lang="ru-RU" sz="1500" dirty="0"/>
        </a:p>
      </dgm:t>
    </dgm:pt>
    <dgm:pt modelId="{76598836-F31B-4D1E-B658-DB11B18D0AFE}" type="parTrans" cxnId="{2F4BD4B2-EBB1-4BB3-8849-FD0D839CC54E}">
      <dgm:prSet/>
      <dgm:spPr/>
      <dgm:t>
        <a:bodyPr/>
        <a:lstStyle/>
        <a:p>
          <a:endParaRPr lang="ru-RU"/>
        </a:p>
      </dgm:t>
    </dgm:pt>
    <dgm:pt modelId="{7687DC5B-3129-4056-8418-913F9C5E48AF}" type="sibTrans" cxnId="{2F4BD4B2-EBB1-4BB3-8849-FD0D839CC54E}">
      <dgm:prSet/>
      <dgm:spPr/>
      <dgm:t>
        <a:bodyPr/>
        <a:lstStyle/>
        <a:p>
          <a:endParaRPr lang="ru-RU"/>
        </a:p>
      </dgm:t>
    </dgm:pt>
    <dgm:pt modelId="{1C363570-1B8F-4C17-97A1-B7FC2ED4F4FA}">
      <dgm:prSet phldrT="[Текст]"/>
      <dgm:spPr/>
      <dgm:t>
        <a:bodyPr/>
        <a:lstStyle/>
        <a:p>
          <a:r>
            <a:rPr lang="ru-RU" dirty="0" smtClean="0"/>
            <a:t>утвердят концепции преподавания обществознания, географии и физической культуры</a:t>
          </a:r>
          <a:endParaRPr lang="ru-RU" dirty="0"/>
        </a:p>
      </dgm:t>
    </dgm:pt>
    <dgm:pt modelId="{ED67B980-5C62-45FB-AC49-BDF5D2712EC3}" type="parTrans" cxnId="{31C3A5D2-D1A0-4CA4-95D1-B6D1A0516098}">
      <dgm:prSet/>
      <dgm:spPr/>
      <dgm:t>
        <a:bodyPr/>
        <a:lstStyle/>
        <a:p>
          <a:endParaRPr lang="ru-RU"/>
        </a:p>
      </dgm:t>
    </dgm:pt>
    <dgm:pt modelId="{8669A22E-42A7-4E7C-8DCF-D0778FD008A3}" type="sibTrans" cxnId="{31C3A5D2-D1A0-4CA4-95D1-B6D1A0516098}">
      <dgm:prSet/>
      <dgm:spPr/>
      <dgm:t>
        <a:bodyPr/>
        <a:lstStyle/>
        <a:p>
          <a:endParaRPr lang="ru-RU"/>
        </a:p>
      </dgm:t>
    </dgm:pt>
    <dgm:pt modelId="{1FF6004F-C8B1-449B-9810-352AA1FE443F}">
      <dgm:prSet phldrT="[Текст]"/>
      <dgm:spPr/>
      <dgm:t>
        <a:bodyPr/>
        <a:lstStyle/>
        <a:p>
          <a:r>
            <a:rPr lang="ru-RU" dirty="0" smtClean="0"/>
            <a:t>разработаны и утверждены предметные концепции по физике, химии, биологии, астрономии и ОБЖ</a:t>
          </a:r>
          <a:endParaRPr lang="ru-RU" dirty="0"/>
        </a:p>
      </dgm:t>
    </dgm:pt>
    <dgm:pt modelId="{367A61A6-B37D-49C1-82D5-50E787B46F62}" type="parTrans" cxnId="{0E7C64A3-EFE4-48F3-B1BB-FB9E53D353C2}">
      <dgm:prSet/>
      <dgm:spPr/>
      <dgm:t>
        <a:bodyPr/>
        <a:lstStyle/>
        <a:p>
          <a:endParaRPr lang="ru-RU"/>
        </a:p>
      </dgm:t>
    </dgm:pt>
    <dgm:pt modelId="{757BA605-11A0-4340-BA26-CF407E454619}" type="sibTrans" cxnId="{0E7C64A3-EFE4-48F3-B1BB-FB9E53D353C2}">
      <dgm:prSet/>
      <dgm:spPr/>
      <dgm:t>
        <a:bodyPr/>
        <a:lstStyle/>
        <a:p>
          <a:endParaRPr lang="ru-RU"/>
        </a:p>
      </dgm:t>
    </dgm:pt>
    <dgm:pt modelId="{3917ED52-3F8E-4D14-AC18-4816072F1AD3}" type="pres">
      <dgm:prSet presAssocID="{F8CD069D-C712-4362-83C5-EC137D65332F}" presName="compositeShape" presStyleCnt="0">
        <dgm:presLayoutVars>
          <dgm:dir/>
          <dgm:resizeHandles/>
        </dgm:presLayoutVars>
      </dgm:prSet>
      <dgm:spPr/>
    </dgm:pt>
    <dgm:pt modelId="{BF446EC9-0E4F-45DC-8D20-7E5D4553F131}" type="pres">
      <dgm:prSet presAssocID="{F8CD069D-C712-4362-83C5-EC137D65332F}" presName="pyramid" presStyleLbl="node1" presStyleIdx="0" presStyleCnt="1"/>
      <dgm:spPr/>
    </dgm:pt>
    <dgm:pt modelId="{8736B72E-70FF-4E8C-BC25-86E6126BDE6D}" type="pres">
      <dgm:prSet presAssocID="{F8CD069D-C712-4362-83C5-EC137D65332F}" presName="theList" presStyleCnt="0"/>
      <dgm:spPr/>
    </dgm:pt>
    <dgm:pt modelId="{4D8EBF7E-DC4A-41AE-90ED-D9407211FD00}" type="pres">
      <dgm:prSet presAssocID="{75CCAEE1-42CB-41B6-9EFC-A18F50D61049}" presName="aNode" presStyleLbl="fgAcc1" presStyleIdx="0" presStyleCnt="3" custScaleY="1700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5D01B1-EC33-497A-BAE5-11291E150351}" type="pres">
      <dgm:prSet presAssocID="{75CCAEE1-42CB-41B6-9EFC-A18F50D61049}" presName="aSpace" presStyleCnt="0"/>
      <dgm:spPr/>
    </dgm:pt>
    <dgm:pt modelId="{5044FAA7-F7FE-49E1-B6BD-510600525753}" type="pres">
      <dgm:prSet presAssocID="{1C363570-1B8F-4C17-97A1-B7FC2ED4F4FA}" presName="aNode" presStyleLbl="fg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B3260E6-F354-449F-B309-B09D39B4FF56}" type="pres">
      <dgm:prSet presAssocID="{1C363570-1B8F-4C17-97A1-B7FC2ED4F4FA}" presName="aSpace" presStyleCnt="0"/>
      <dgm:spPr/>
    </dgm:pt>
    <dgm:pt modelId="{FB479EE3-D851-4A88-A3C8-F2B3B3E8EA48}" type="pres">
      <dgm:prSet presAssocID="{1FF6004F-C8B1-449B-9810-352AA1FE443F}" presName="aNode" presStyleLbl="f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61F131-3BAB-4322-A227-7EA569EE6C99}" type="pres">
      <dgm:prSet presAssocID="{1FF6004F-C8B1-449B-9810-352AA1FE443F}" presName="aSpace" presStyleCnt="0"/>
      <dgm:spPr/>
    </dgm:pt>
  </dgm:ptLst>
  <dgm:cxnLst>
    <dgm:cxn modelId="{0E7C64A3-EFE4-48F3-B1BB-FB9E53D353C2}" srcId="{F8CD069D-C712-4362-83C5-EC137D65332F}" destId="{1FF6004F-C8B1-449B-9810-352AA1FE443F}" srcOrd="2" destOrd="0" parTransId="{367A61A6-B37D-49C1-82D5-50E787B46F62}" sibTransId="{757BA605-11A0-4340-BA26-CF407E454619}"/>
    <dgm:cxn modelId="{0F4544CC-F5C4-4135-ACF5-08912633DCA9}" type="presOf" srcId="{1FF6004F-C8B1-449B-9810-352AA1FE443F}" destId="{FB479EE3-D851-4A88-A3C8-F2B3B3E8EA48}" srcOrd="0" destOrd="0" presId="urn:microsoft.com/office/officeart/2005/8/layout/pyramid2"/>
    <dgm:cxn modelId="{AA7FFA68-BECC-42FD-938A-52B37410F2D4}" type="presOf" srcId="{75CCAEE1-42CB-41B6-9EFC-A18F50D61049}" destId="{4D8EBF7E-DC4A-41AE-90ED-D9407211FD00}" srcOrd="0" destOrd="0" presId="urn:microsoft.com/office/officeart/2005/8/layout/pyramid2"/>
    <dgm:cxn modelId="{31C3A5D2-D1A0-4CA4-95D1-B6D1A0516098}" srcId="{F8CD069D-C712-4362-83C5-EC137D65332F}" destId="{1C363570-1B8F-4C17-97A1-B7FC2ED4F4FA}" srcOrd="1" destOrd="0" parTransId="{ED67B980-5C62-45FB-AC49-BDF5D2712EC3}" sibTransId="{8669A22E-42A7-4E7C-8DCF-D0778FD008A3}"/>
    <dgm:cxn modelId="{98A3923A-68A5-49B4-86FD-448569A2FA69}" type="presOf" srcId="{F8CD069D-C712-4362-83C5-EC137D65332F}" destId="{3917ED52-3F8E-4D14-AC18-4816072F1AD3}" srcOrd="0" destOrd="0" presId="urn:microsoft.com/office/officeart/2005/8/layout/pyramid2"/>
    <dgm:cxn modelId="{DC9D9A1A-9244-4BA5-B875-3D14F498F0CA}" type="presOf" srcId="{1C363570-1B8F-4C17-97A1-B7FC2ED4F4FA}" destId="{5044FAA7-F7FE-49E1-B6BD-510600525753}" srcOrd="0" destOrd="0" presId="urn:microsoft.com/office/officeart/2005/8/layout/pyramid2"/>
    <dgm:cxn modelId="{2F4BD4B2-EBB1-4BB3-8849-FD0D839CC54E}" srcId="{F8CD069D-C712-4362-83C5-EC137D65332F}" destId="{75CCAEE1-42CB-41B6-9EFC-A18F50D61049}" srcOrd="0" destOrd="0" parTransId="{76598836-F31B-4D1E-B658-DB11B18D0AFE}" sibTransId="{7687DC5B-3129-4056-8418-913F9C5E48AF}"/>
    <dgm:cxn modelId="{EC76D4A3-F7E1-41B6-BF6F-B3B1FF871820}" type="presParOf" srcId="{3917ED52-3F8E-4D14-AC18-4816072F1AD3}" destId="{BF446EC9-0E4F-45DC-8D20-7E5D4553F131}" srcOrd="0" destOrd="0" presId="urn:microsoft.com/office/officeart/2005/8/layout/pyramid2"/>
    <dgm:cxn modelId="{7B04824A-C55A-4CC9-B543-9E509CEF8815}" type="presParOf" srcId="{3917ED52-3F8E-4D14-AC18-4816072F1AD3}" destId="{8736B72E-70FF-4E8C-BC25-86E6126BDE6D}" srcOrd="1" destOrd="0" presId="urn:microsoft.com/office/officeart/2005/8/layout/pyramid2"/>
    <dgm:cxn modelId="{C1DC0F33-ABEB-4623-8CD8-628D8C1DD26C}" type="presParOf" srcId="{8736B72E-70FF-4E8C-BC25-86E6126BDE6D}" destId="{4D8EBF7E-DC4A-41AE-90ED-D9407211FD00}" srcOrd="0" destOrd="0" presId="urn:microsoft.com/office/officeart/2005/8/layout/pyramid2"/>
    <dgm:cxn modelId="{596B6DA9-806D-4E13-BC8D-6777C467961E}" type="presParOf" srcId="{8736B72E-70FF-4E8C-BC25-86E6126BDE6D}" destId="{225D01B1-EC33-497A-BAE5-11291E150351}" srcOrd="1" destOrd="0" presId="urn:microsoft.com/office/officeart/2005/8/layout/pyramid2"/>
    <dgm:cxn modelId="{4B1626F1-42E1-4043-9659-333AF792DA33}" type="presParOf" srcId="{8736B72E-70FF-4E8C-BC25-86E6126BDE6D}" destId="{5044FAA7-F7FE-49E1-B6BD-510600525753}" srcOrd="2" destOrd="0" presId="urn:microsoft.com/office/officeart/2005/8/layout/pyramid2"/>
    <dgm:cxn modelId="{2D1A6767-485A-471C-8313-A784EC10DA97}" type="presParOf" srcId="{8736B72E-70FF-4E8C-BC25-86E6126BDE6D}" destId="{4B3260E6-F354-449F-B309-B09D39B4FF56}" srcOrd="3" destOrd="0" presId="urn:microsoft.com/office/officeart/2005/8/layout/pyramid2"/>
    <dgm:cxn modelId="{A8120F27-5E5F-425E-B962-DAAED51AF95A}" type="presParOf" srcId="{8736B72E-70FF-4E8C-BC25-86E6126BDE6D}" destId="{FB479EE3-D851-4A88-A3C8-F2B3B3E8EA48}" srcOrd="4" destOrd="0" presId="urn:microsoft.com/office/officeart/2005/8/layout/pyramid2"/>
    <dgm:cxn modelId="{7F371878-9620-414F-8B15-DEAADA83E478}" type="presParOf" srcId="{8736B72E-70FF-4E8C-BC25-86E6126BDE6D}" destId="{AE61F131-3BAB-4322-A227-7EA569EE6C99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xmlns="" relId="rId10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E4D175C-C076-4BB9-A9DD-8F5363B48E44}" type="doc">
      <dgm:prSet loTypeId="urn:microsoft.com/office/officeart/2005/8/layout/hProcess11" loCatId="process" qsTypeId="urn:microsoft.com/office/officeart/2005/8/quickstyle/3d1" qsCatId="3D" csTypeId="urn:microsoft.com/office/officeart/2005/8/colors/accent4_5" csCatId="accent4" phldr="1"/>
      <dgm:spPr/>
    </dgm:pt>
    <dgm:pt modelId="{4AC4B163-1D57-4DEB-9CB0-F3CC16E1B96C}">
      <dgm:prSet phldrT="[Текст]"/>
      <dgm:spPr/>
      <dgm:t>
        <a:bodyPr/>
        <a:lstStyle/>
        <a:p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ЕГЭ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A37EAD2-4A28-4E32-BFBF-98394A416A8A}" type="parTrans" cxnId="{77BB7FD5-1F32-4A38-ADAE-9357980CE6A6}">
      <dgm:prSet/>
      <dgm:spPr/>
      <dgm:t>
        <a:bodyPr/>
        <a:lstStyle/>
        <a:p>
          <a:endParaRPr lang="ru-RU"/>
        </a:p>
      </dgm:t>
    </dgm:pt>
    <dgm:pt modelId="{3260669E-4B63-4E75-B773-8168CBF76FA8}" type="sibTrans" cxnId="{77BB7FD5-1F32-4A38-ADAE-9357980CE6A6}">
      <dgm:prSet/>
      <dgm:spPr/>
      <dgm:t>
        <a:bodyPr/>
        <a:lstStyle/>
        <a:p>
          <a:endParaRPr lang="ru-RU"/>
        </a:p>
      </dgm:t>
    </dgm:pt>
    <dgm:pt modelId="{84258B7C-FC9C-46D5-969C-19688478E024}">
      <dgm:prSet phldrT="[Текст]"/>
      <dgm:spPr/>
      <dgm:t>
        <a:bodyPr/>
        <a:lstStyle/>
        <a:p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ВПР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D05CA84-1E69-4E10-B01D-F1B6EBDB05E0}" type="parTrans" cxnId="{BAD60683-604F-4944-A17A-07942C9BFF0E}">
      <dgm:prSet/>
      <dgm:spPr/>
      <dgm:t>
        <a:bodyPr/>
        <a:lstStyle/>
        <a:p>
          <a:endParaRPr lang="ru-RU"/>
        </a:p>
      </dgm:t>
    </dgm:pt>
    <dgm:pt modelId="{6F025C2A-BB16-41CE-91D1-49F850D7EF4B}" type="sibTrans" cxnId="{BAD60683-604F-4944-A17A-07942C9BFF0E}">
      <dgm:prSet/>
      <dgm:spPr/>
      <dgm:t>
        <a:bodyPr/>
        <a:lstStyle/>
        <a:p>
          <a:endParaRPr lang="ru-RU"/>
        </a:p>
      </dgm:t>
    </dgm:pt>
    <dgm:pt modelId="{EF397B69-0EE2-4938-A0A4-A57E95B4BDD7}">
      <dgm:prSet phldrT="[Текст]"/>
      <dgm:spPr/>
      <dgm:t>
        <a:bodyPr/>
        <a:lstStyle/>
        <a:p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ОГЭ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3EB07C0-94D1-4BC9-8E5F-217DD23F7DEC}" type="parTrans" cxnId="{7B6EC637-7D4B-4275-BCF5-2811D8E292B3}">
      <dgm:prSet/>
      <dgm:spPr/>
      <dgm:t>
        <a:bodyPr/>
        <a:lstStyle/>
        <a:p>
          <a:endParaRPr lang="ru-RU"/>
        </a:p>
      </dgm:t>
    </dgm:pt>
    <dgm:pt modelId="{01D4B8AB-1AC5-4732-882B-3A60BA261E4A}" type="sibTrans" cxnId="{7B6EC637-7D4B-4275-BCF5-2811D8E292B3}">
      <dgm:prSet/>
      <dgm:spPr/>
      <dgm:t>
        <a:bodyPr/>
        <a:lstStyle/>
        <a:p>
          <a:endParaRPr lang="ru-RU"/>
        </a:p>
      </dgm:t>
    </dgm:pt>
    <dgm:pt modelId="{B1FB7319-2382-4551-977E-456F1A07B374}">
      <dgm:prSet phldrT="[Текст]"/>
      <dgm:spPr/>
      <dgm:t>
        <a:bodyPr/>
        <a:lstStyle/>
        <a:p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НИКО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5AC6772-ED01-4E0A-AE43-C7DAC739AC7C}" type="parTrans" cxnId="{CC7213A3-FBC4-4841-9E49-0AFA639DBA09}">
      <dgm:prSet/>
      <dgm:spPr/>
      <dgm:t>
        <a:bodyPr/>
        <a:lstStyle/>
        <a:p>
          <a:endParaRPr lang="ru-RU"/>
        </a:p>
      </dgm:t>
    </dgm:pt>
    <dgm:pt modelId="{D5A5AA49-F598-4B37-93E8-BFDE89A39DEC}" type="sibTrans" cxnId="{CC7213A3-FBC4-4841-9E49-0AFA639DBA09}">
      <dgm:prSet/>
      <dgm:spPr/>
      <dgm:t>
        <a:bodyPr/>
        <a:lstStyle/>
        <a:p>
          <a:endParaRPr lang="ru-RU"/>
        </a:p>
      </dgm:t>
    </dgm:pt>
    <dgm:pt modelId="{966B9413-092F-429D-BC66-76F39C99AD28}" type="pres">
      <dgm:prSet presAssocID="{CE4D175C-C076-4BB9-A9DD-8F5363B48E44}" presName="Name0" presStyleCnt="0">
        <dgm:presLayoutVars>
          <dgm:dir/>
          <dgm:resizeHandles val="exact"/>
        </dgm:presLayoutVars>
      </dgm:prSet>
      <dgm:spPr/>
    </dgm:pt>
    <dgm:pt modelId="{31CF2049-C8DB-4D6D-88AE-2908B53B6444}" type="pres">
      <dgm:prSet presAssocID="{CE4D175C-C076-4BB9-A9DD-8F5363B48E44}" presName="arrow" presStyleLbl="bgShp" presStyleIdx="0" presStyleCnt="1"/>
      <dgm:spPr/>
    </dgm:pt>
    <dgm:pt modelId="{27BE167D-13FB-4050-B27C-1ABFE16F1A5B}" type="pres">
      <dgm:prSet presAssocID="{CE4D175C-C076-4BB9-A9DD-8F5363B48E44}" presName="points" presStyleCnt="0"/>
      <dgm:spPr/>
    </dgm:pt>
    <dgm:pt modelId="{BFEBFE1A-F03F-4928-BB9C-9F607AF8BD9A}" type="pres">
      <dgm:prSet presAssocID="{EF397B69-0EE2-4938-A0A4-A57E95B4BDD7}" presName="compositeA" presStyleCnt="0"/>
      <dgm:spPr/>
    </dgm:pt>
    <dgm:pt modelId="{BE584432-4F4E-46B9-AFDE-B2A523A4DBA5}" type="pres">
      <dgm:prSet presAssocID="{EF397B69-0EE2-4938-A0A4-A57E95B4BDD7}" presName="textA" presStyleLbl="revTx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57DB27-5392-4513-B6AE-4F4533A14AD4}" type="pres">
      <dgm:prSet presAssocID="{EF397B69-0EE2-4938-A0A4-A57E95B4BDD7}" presName="circleA" presStyleLbl="node1" presStyleIdx="0" presStyleCnt="4"/>
      <dgm:spPr/>
    </dgm:pt>
    <dgm:pt modelId="{433D1139-F401-4285-9E56-3EC8E775060C}" type="pres">
      <dgm:prSet presAssocID="{EF397B69-0EE2-4938-A0A4-A57E95B4BDD7}" presName="spaceA" presStyleCnt="0"/>
      <dgm:spPr/>
    </dgm:pt>
    <dgm:pt modelId="{27C23B2D-8612-4529-86AF-2260B44E3D25}" type="pres">
      <dgm:prSet presAssocID="{01D4B8AB-1AC5-4732-882B-3A60BA261E4A}" presName="space" presStyleCnt="0"/>
      <dgm:spPr/>
    </dgm:pt>
    <dgm:pt modelId="{884AEE2D-917E-47D7-A412-1301538E23A1}" type="pres">
      <dgm:prSet presAssocID="{4AC4B163-1D57-4DEB-9CB0-F3CC16E1B96C}" presName="compositeB" presStyleCnt="0"/>
      <dgm:spPr/>
    </dgm:pt>
    <dgm:pt modelId="{EF4EED1E-5E5B-4C0B-A4C2-B04BAF3BDFE6}" type="pres">
      <dgm:prSet presAssocID="{4AC4B163-1D57-4DEB-9CB0-F3CC16E1B96C}" presName="textB" presStyleLbl="revTx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346975D-574F-4557-B488-6D918C3BCB48}" type="pres">
      <dgm:prSet presAssocID="{4AC4B163-1D57-4DEB-9CB0-F3CC16E1B96C}" presName="circleB" presStyleLbl="node1" presStyleIdx="1" presStyleCnt="4"/>
      <dgm:spPr/>
    </dgm:pt>
    <dgm:pt modelId="{81BFDAA1-70EB-40AB-B7C0-2E2ED13F6409}" type="pres">
      <dgm:prSet presAssocID="{4AC4B163-1D57-4DEB-9CB0-F3CC16E1B96C}" presName="spaceB" presStyleCnt="0"/>
      <dgm:spPr/>
    </dgm:pt>
    <dgm:pt modelId="{09A6F0A0-6779-4CFD-A333-C9D5C865679E}" type="pres">
      <dgm:prSet presAssocID="{3260669E-4B63-4E75-B773-8168CBF76FA8}" presName="space" presStyleCnt="0"/>
      <dgm:spPr/>
    </dgm:pt>
    <dgm:pt modelId="{C6691544-7469-4E75-AD3A-D5E10246E100}" type="pres">
      <dgm:prSet presAssocID="{84258B7C-FC9C-46D5-969C-19688478E024}" presName="compositeA" presStyleCnt="0"/>
      <dgm:spPr/>
    </dgm:pt>
    <dgm:pt modelId="{A87F09ED-E84C-484C-A8F5-16C96CF151F5}" type="pres">
      <dgm:prSet presAssocID="{84258B7C-FC9C-46D5-969C-19688478E024}" presName="textA" presStyleLbl="revTx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5DB8DF-84F5-4297-B534-DEA16D8ECCFC}" type="pres">
      <dgm:prSet presAssocID="{84258B7C-FC9C-46D5-969C-19688478E024}" presName="circleA" presStyleLbl="node1" presStyleIdx="2" presStyleCnt="4"/>
      <dgm:spPr/>
    </dgm:pt>
    <dgm:pt modelId="{1DD1F4C7-2298-4E22-9A2F-C58512A866B1}" type="pres">
      <dgm:prSet presAssocID="{84258B7C-FC9C-46D5-969C-19688478E024}" presName="spaceA" presStyleCnt="0"/>
      <dgm:spPr/>
    </dgm:pt>
    <dgm:pt modelId="{325DAB6F-5198-4FED-B4F4-B136CA1E6687}" type="pres">
      <dgm:prSet presAssocID="{6F025C2A-BB16-41CE-91D1-49F850D7EF4B}" presName="space" presStyleCnt="0"/>
      <dgm:spPr/>
    </dgm:pt>
    <dgm:pt modelId="{927ED917-6195-484B-BE3D-B2A389369542}" type="pres">
      <dgm:prSet presAssocID="{B1FB7319-2382-4551-977E-456F1A07B374}" presName="compositeB" presStyleCnt="0"/>
      <dgm:spPr/>
    </dgm:pt>
    <dgm:pt modelId="{A413C421-1375-4A3C-9FC5-EADC8D7B17B0}" type="pres">
      <dgm:prSet presAssocID="{B1FB7319-2382-4551-977E-456F1A07B374}" presName="textB" presStyleLbl="revTx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92AD41-EF71-401A-ADE9-9D4CC23009E6}" type="pres">
      <dgm:prSet presAssocID="{B1FB7319-2382-4551-977E-456F1A07B374}" presName="circleB" presStyleLbl="node1" presStyleIdx="3" presStyleCnt="4"/>
      <dgm:spPr/>
    </dgm:pt>
    <dgm:pt modelId="{562B1239-9E16-4638-A7BF-71873725DF6B}" type="pres">
      <dgm:prSet presAssocID="{B1FB7319-2382-4551-977E-456F1A07B374}" presName="spaceB" presStyleCnt="0"/>
      <dgm:spPr/>
    </dgm:pt>
  </dgm:ptLst>
  <dgm:cxnLst>
    <dgm:cxn modelId="{25254825-07F0-4751-9654-46073FB390F4}" type="presOf" srcId="{84258B7C-FC9C-46D5-969C-19688478E024}" destId="{A87F09ED-E84C-484C-A8F5-16C96CF151F5}" srcOrd="0" destOrd="0" presId="urn:microsoft.com/office/officeart/2005/8/layout/hProcess11"/>
    <dgm:cxn modelId="{BAD60683-604F-4944-A17A-07942C9BFF0E}" srcId="{CE4D175C-C076-4BB9-A9DD-8F5363B48E44}" destId="{84258B7C-FC9C-46D5-969C-19688478E024}" srcOrd="2" destOrd="0" parTransId="{AD05CA84-1E69-4E10-B01D-F1B6EBDB05E0}" sibTransId="{6F025C2A-BB16-41CE-91D1-49F850D7EF4B}"/>
    <dgm:cxn modelId="{F5581807-892F-488F-9B4E-4E432E8A15D9}" type="presOf" srcId="{B1FB7319-2382-4551-977E-456F1A07B374}" destId="{A413C421-1375-4A3C-9FC5-EADC8D7B17B0}" srcOrd="0" destOrd="0" presId="urn:microsoft.com/office/officeart/2005/8/layout/hProcess11"/>
    <dgm:cxn modelId="{CC7213A3-FBC4-4841-9E49-0AFA639DBA09}" srcId="{CE4D175C-C076-4BB9-A9DD-8F5363B48E44}" destId="{B1FB7319-2382-4551-977E-456F1A07B374}" srcOrd="3" destOrd="0" parTransId="{75AC6772-ED01-4E0A-AE43-C7DAC739AC7C}" sibTransId="{D5A5AA49-F598-4B37-93E8-BFDE89A39DEC}"/>
    <dgm:cxn modelId="{52979A74-960F-45B0-961A-BF28DEE253F4}" type="presOf" srcId="{4AC4B163-1D57-4DEB-9CB0-F3CC16E1B96C}" destId="{EF4EED1E-5E5B-4C0B-A4C2-B04BAF3BDFE6}" srcOrd="0" destOrd="0" presId="urn:microsoft.com/office/officeart/2005/8/layout/hProcess11"/>
    <dgm:cxn modelId="{77BB7FD5-1F32-4A38-ADAE-9357980CE6A6}" srcId="{CE4D175C-C076-4BB9-A9DD-8F5363B48E44}" destId="{4AC4B163-1D57-4DEB-9CB0-F3CC16E1B96C}" srcOrd="1" destOrd="0" parTransId="{0A37EAD2-4A28-4E32-BFBF-98394A416A8A}" sibTransId="{3260669E-4B63-4E75-B773-8168CBF76FA8}"/>
    <dgm:cxn modelId="{AA14041D-0311-4ED1-994F-78C83B5C7592}" type="presOf" srcId="{CE4D175C-C076-4BB9-A9DD-8F5363B48E44}" destId="{966B9413-092F-429D-BC66-76F39C99AD28}" srcOrd="0" destOrd="0" presId="urn:microsoft.com/office/officeart/2005/8/layout/hProcess11"/>
    <dgm:cxn modelId="{9A70006C-2B0D-4C16-B4F7-1B86ED105B0B}" type="presOf" srcId="{EF397B69-0EE2-4938-A0A4-A57E95B4BDD7}" destId="{BE584432-4F4E-46B9-AFDE-B2A523A4DBA5}" srcOrd="0" destOrd="0" presId="urn:microsoft.com/office/officeart/2005/8/layout/hProcess11"/>
    <dgm:cxn modelId="{7B6EC637-7D4B-4275-BCF5-2811D8E292B3}" srcId="{CE4D175C-C076-4BB9-A9DD-8F5363B48E44}" destId="{EF397B69-0EE2-4938-A0A4-A57E95B4BDD7}" srcOrd="0" destOrd="0" parTransId="{D3EB07C0-94D1-4BC9-8E5F-217DD23F7DEC}" sibTransId="{01D4B8AB-1AC5-4732-882B-3A60BA261E4A}"/>
    <dgm:cxn modelId="{59FD30C0-7E3C-4834-B80A-22284E910D72}" type="presParOf" srcId="{966B9413-092F-429D-BC66-76F39C99AD28}" destId="{31CF2049-C8DB-4D6D-88AE-2908B53B6444}" srcOrd="0" destOrd="0" presId="urn:microsoft.com/office/officeart/2005/8/layout/hProcess11"/>
    <dgm:cxn modelId="{D3737066-6A18-4FF2-98F4-89D7F5ACA310}" type="presParOf" srcId="{966B9413-092F-429D-BC66-76F39C99AD28}" destId="{27BE167D-13FB-4050-B27C-1ABFE16F1A5B}" srcOrd="1" destOrd="0" presId="urn:microsoft.com/office/officeart/2005/8/layout/hProcess11"/>
    <dgm:cxn modelId="{814990AE-7F6E-45B9-B359-0FE81AB8C562}" type="presParOf" srcId="{27BE167D-13FB-4050-B27C-1ABFE16F1A5B}" destId="{BFEBFE1A-F03F-4928-BB9C-9F607AF8BD9A}" srcOrd="0" destOrd="0" presId="urn:microsoft.com/office/officeart/2005/8/layout/hProcess11"/>
    <dgm:cxn modelId="{4FEE51D5-BD51-4807-AE4D-62A144983062}" type="presParOf" srcId="{BFEBFE1A-F03F-4928-BB9C-9F607AF8BD9A}" destId="{BE584432-4F4E-46B9-AFDE-B2A523A4DBA5}" srcOrd="0" destOrd="0" presId="urn:microsoft.com/office/officeart/2005/8/layout/hProcess11"/>
    <dgm:cxn modelId="{F2E3C7AA-1709-47B5-A16B-7EA9B9A6C0AE}" type="presParOf" srcId="{BFEBFE1A-F03F-4928-BB9C-9F607AF8BD9A}" destId="{8D57DB27-5392-4513-B6AE-4F4533A14AD4}" srcOrd="1" destOrd="0" presId="urn:microsoft.com/office/officeart/2005/8/layout/hProcess11"/>
    <dgm:cxn modelId="{79E824F8-B242-46B3-8B78-2CB4A11F8D31}" type="presParOf" srcId="{BFEBFE1A-F03F-4928-BB9C-9F607AF8BD9A}" destId="{433D1139-F401-4285-9E56-3EC8E775060C}" srcOrd="2" destOrd="0" presId="urn:microsoft.com/office/officeart/2005/8/layout/hProcess11"/>
    <dgm:cxn modelId="{B9BB63D3-0D71-4E4C-8D83-0BBF02D91EB6}" type="presParOf" srcId="{27BE167D-13FB-4050-B27C-1ABFE16F1A5B}" destId="{27C23B2D-8612-4529-86AF-2260B44E3D25}" srcOrd="1" destOrd="0" presId="urn:microsoft.com/office/officeart/2005/8/layout/hProcess11"/>
    <dgm:cxn modelId="{2F55DDFA-FB63-4933-AEB0-C011BD6BAADC}" type="presParOf" srcId="{27BE167D-13FB-4050-B27C-1ABFE16F1A5B}" destId="{884AEE2D-917E-47D7-A412-1301538E23A1}" srcOrd="2" destOrd="0" presId="urn:microsoft.com/office/officeart/2005/8/layout/hProcess11"/>
    <dgm:cxn modelId="{56DBC61B-DA7C-49C0-8753-A310BE59DBA3}" type="presParOf" srcId="{884AEE2D-917E-47D7-A412-1301538E23A1}" destId="{EF4EED1E-5E5B-4C0B-A4C2-B04BAF3BDFE6}" srcOrd="0" destOrd="0" presId="urn:microsoft.com/office/officeart/2005/8/layout/hProcess11"/>
    <dgm:cxn modelId="{1015C654-46F6-4507-84A6-EC59DC68D072}" type="presParOf" srcId="{884AEE2D-917E-47D7-A412-1301538E23A1}" destId="{5346975D-574F-4557-B488-6D918C3BCB48}" srcOrd="1" destOrd="0" presId="urn:microsoft.com/office/officeart/2005/8/layout/hProcess11"/>
    <dgm:cxn modelId="{F20A30F5-D4B9-4B6B-A3E6-887FCD82E3B9}" type="presParOf" srcId="{884AEE2D-917E-47D7-A412-1301538E23A1}" destId="{81BFDAA1-70EB-40AB-B7C0-2E2ED13F6409}" srcOrd="2" destOrd="0" presId="urn:microsoft.com/office/officeart/2005/8/layout/hProcess11"/>
    <dgm:cxn modelId="{421C042F-59D2-45D2-A868-C7BAB53C43B7}" type="presParOf" srcId="{27BE167D-13FB-4050-B27C-1ABFE16F1A5B}" destId="{09A6F0A0-6779-4CFD-A333-C9D5C865679E}" srcOrd="3" destOrd="0" presId="urn:microsoft.com/office/officeart/2005/8/layout/hProcess11"/>
    <dgm:cxn modelId="{24C5BD15-BAE8-438B-98D4-655EF41143E0}" type="presParOf" srcId="{27BE167D-13FB-4050-B27C-1ABFE16F1A5B}" destId="{C6691544-7469-4E75-AD3A-D5E10246E100}" srcOrd="4" destOrd="0" presId="urn:microsoft.com/office/officeart/2005/8/layout/hProcess11"/>
    <dgm:cxn modelId="{095BE59E-A36A-4D26-B24D-271EB4645C67}" type="presParOf" srcId="{C6691544-7469-4E75-AD3A-D5E10246E100}" destId="{A87F09ED-E84C-484C-A8F5-16C96CF151F5}" srcOrd="0" destOrd="0" presId="urn:microsoft.com/office/officeart/2005/8/layout/hProcess11"/>
    <dgm:cxn modelId="{5DE70113-05C8-44B1-ABB0-50D4C4C9059B}" type="presParOf" srcId="{C6691544-7469-4E75-AD3A-D5E10246E100}" destId="{4F5DB8DF-84F5-4297-B534-DEA16D8ECCFC}" srcOrd="1" destOrd="0" presId="urn:microsoft.com/office/officeart/2005/8/layout/hProcess11"/>
    <dgm:cxn modelId="{3A034518-3EE9-4CCA-ADEB-C3FDC4905224}" type="presParOf" srcId="{C6691544-7469-4E75-AD3A-D5E10246E100}" destId="{1DD1F4C7-2298-4E22-9A2F-C58512A866B1}" srcOrd="2" destOrd="0" presId="urn:microsoft.com/office/officeart/2005/8/layout/hProcess11"/>
    <dgm:cxn modelId="{AF6DADDB-1EA9-4205-B0A6-F32E0BC2D315}" type="presParOf" srcId="{27BE167D-13FB-4050-B27C-1ABFE16F1A5B}" destId="{325DAB6F-5198-4FED-B4F4-B136CA1E6687}" srcOrd="5" destOrd="0" presId="urn:microsoft.com/office/officeart/2005/8/layout/hProcess11"/>
    <dgm:cxn modelId="{069C3D15-ADF6-4CC3-B387-B9BD41AA7FA9}" type="presParOf" srcId="{27BE167D-13FB-4050-B27C-1ABFE16F1A5B}" destId="{927ED917-6195-484B-BE3D-B2A389369542}" srcOrd="6" destOrd="0" presId="urn:microsoft.com/office/officeart/2005/8/layout/hProcess11"/>
    <dgm:cxn modelId="{D5ED50E5-2831-47D8-9455-730B3F4E378D}" type="presParOf" srcId="{927ED917-6195-484B-BE3D-B2A389369542}" destId="{A413C421-1375-4A3C-9FC5-EADC8D7B17B0}" srcOrd="0" destOrd="0" presId="urn:microsoft.com/office/officeart/2005/8/layout/hProcess11"/>
    <dgm:cxn modelId="{4AD10CA4-4319-4E0C-B198-C5A242B05EA7}" type="presParOf" srcId="{927ED917-6195-484B-BE3D-B2A389369542}" destId="{8792AD41-EF71-401A-ADE9-9D4CC23009E6}" srcOrd="1" destOrd="0" presId="urn:microsoft.com/office/officeart/2005/8/layout/hProcess11"/>
    <dgm:cxn modelId="{9DAE8080-21E3-4AF3-8B88-18D6410EB305}" type="presParOf" srcId="{927ED917-6195-484B-BE3D-B2A389369542}" destId="{562B1239-9E16-4638-A7BF-71873725DF6B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6563EBA-70F4-433F-918D-F95EA55B471C}" type="doc">
      <dgm:prSet loTypeId="urn:microsoft.com/office/officeart/2005/8/layout/orgChart1" loCatId="hierarchy" qsTypeId="urn:microsoft.com/office/officeart/2005/8/quickstyle/3d5" qsCatId="3D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B6EA75B0-B540-4A03-B8A7-F08D86A6846D}">
      <dgm:prSet phldrT="[Текст]"/>
      <dgm:spPr/>
      <dgm:t>
        <a:bodyPr/>
        <a:lstStyle/>
        <a:p>
          <a:r>
            <a:rPr lang="ru-RU" dirty="0" smtClean="0"/>
            <a:t>99 выпускников</a:t>
          </a:r>
          <a:endParaRPr lang="ru-RU" dirty="0"/>
        </a:p>
      </dgm:t>
    </dgm:pt>
    <dgm:pt modelId="{DE2055A1-3915-4F7C-9A73-6D221E9C1C05}" type="parTrans" cxnId="{11CF2102-FF14-4939-BBE5-CAEACBDCF41E}">
      <dgm:prSet/>
      <dgm:spPr/>
      <dgm:t>
        <a:bodyPr/>
        <a:lstStyle/>
        <a:p>
          <a:endParaRPr lang="ru-RU"/>
        </a:p>
      </dgm:t>
    </dgm:pt>
    <dgm:pt modelId="{6037C90D-51C7-45E2-A414-47B0809172A3}" type="sibTrans" cxnId="{11CF2102-FF14-4939-BBE5-CAEACBDCF41E}">
      <dgm:prSet/>
      <dgm:spPr/>
      <dgm:t>
        <a:bodyPr/>
        <a:lstStyle/>
        <a:p>
          <a:endParaRPr lang="ru-RU"/>
        </a:p>
      </dgm:t>
    </dgm:pt>
    <dgm:pt modelId="{170C55CB-6643-4198-B65F-9E7453D76B8F}" type="asst">
      <dgm:prSet phldrT="[Текст]"/>
      <dgm:spPr/>
      <dgm:t>
        <a:bodyPr/>
        <a:lstStyle/>
        <a:p>
          <a:r>
            <a:rPr lang="ru-RU" dirty="0" smtClean="0"/>
            <a:t>97 получили аттестат</a:t>
          </a:r>
          <a:endParaRPr lang="ru-RU" dirty="0"/>
        </a:p>
      </dgm:t>
    </dgm:pt>
    <dgm:pt modelId="{5E92DCDA-9787-401A-8360-AEDCE53F9E9B}" type="parTrans" cxnId="{85D26F1A-712C-402D-B7A3-E9892566E90E}">
      <dgm:prSet/>
      <dgm:spPr/>
      <dgm:t>
        <a:bodyPr/>
        <a:lstStyle/>
        <a:p>
          <a:endParaRPr lang="ru-RU"/>
        </a:p>
      </dgm:t>
    </dgm:pt>
    <dgm:pt modelId="{CD6F1040-6D6A-4995-AAF2-ACDDF26E17F9}" type="sibTrans" cxnId="{85D26F1A-712C-402D-B7A3-E9892566E90E}">
      <dgm:prSet/>
      <dgm:spPr/>
      <dgm:t>
        <a:bodyPr/>
        <a:lstStyle/>
        <a:p>
          <a:endParaRPr lang="ru-RU"/>
        </a:p>
      </dgm:t>
    </dgm:pt>
    <dgm:pt modelId="{784613FE-DB9E-4E48-A1A1-46A1DD3D66FA}">
      <dgm:prSet phldrT="[Текст]"/>
      <dgm:spPr/>
      <dgm:t>
        <a:bodyPr/>
        <a:lstStyle/>
        <a:p>
          <a:r>
            <a:rPr lang="ru-RU" dirty="0" smtClean="0"/>
            <a:t>2 будут пересдавать в сентябре</a:t>
          </a:r>
          <a:endParaRPr lang="ru-RU" dirty="0"/>
        </a:p>
      </dgm:t>
    </dgm:pt>
    <dgm:pt modelId="{122E793F-F2ED-4988-9E9E-5650D69EAF48}" type="parTrans" cxnId="{84CCFB98-5808-48A7-8A57-931F09F82B1E}">
      <dgm:prSet/>
      <dgm:spPr/>
      <dgm:t>
        <a:bodyPr/>
        <a:lstStyle/>
        <a:p>
          <a:endParaRPr lang="ru-RU"/>
        </a:p>
      </dgm:t>
    </dgm:pt>
    <dgm:pt modelId="{4E18844A-664C-49BB-ABA8-37C8F00DC414}" type="sibTrans" cxnId="{84CCFB98-5808-48A7-8A57-931F09F82B1E}">
      <dgm:prSet/>
      <dgm:spPr/>
      <dgm:t>
        <a:bodyPr/>
        <a:lstStyle/>
        <a:p>
          <a:endParaRPr lang="ru-RU"/>
        </a:p>
      </dgm:t>
    </dgm:pt>
    <dgm:pt modelId="{B2139D05-C2C7-4434-815A-E6431AAFBFE7}" type="pres">
      <dgm:prSet presAssocID="{D6563EBA-70F4-433F-918D-F95EA55B471C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AA97E701-487B-47C3-B832-BAD5F27C5194}" type="pres">
      <dgm:prSet presAssocID="{B6EA75B0-B540-4A03-B8A7-F08D86A6846D}" presName="hierRoot1" presStyleCnt="0">
        <dgm:presLayoutVars>
          <dgm:hierBranch val="init"/>
        </dgm:presLayoutVars>
      </dgm:prSet>
      <dgm:spPr/>
    </dgm:pt>
    <dgm:pt modelId="{814D5B27-A73B-4A4A-949D-047CE4A37DC1}" type="pres">
      <dgm:prSet presAssocID="{B6EA75B0-B540-4A03-B8A7-F08D86A6846D}" presName="rootComposite1" presStyleCnt="0"/>
      <dgm:spPr/>
    </dgm:pt>
    <dgm:pt modelId="{46A5BE76-0D4D-43F6-9558-F12FB8284D5A}" type="pres">
      <dgm:prSet presAssocID="{B6EA75B0-B540-4A03-B8A7-F08D86A6846D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946B79F-633E-489E-9216-C62A479E3620}" type="pres">
      <dgm:prSet presAssocID="{B6EA75B0-B540-4A03-B8A7-F08D86A6846D}" presName="rootConnector1" presStyleLbl="node1" presStyleIdx="0" presStyleCnt="0"/>
      <dgm:spPr/>
      <dgm:t>
        <a:bodyPr/>
        <a:lstStyle/>
        <a:p>
          <a:endParaRPr lang="ru-RU"/>
        </a:p>
      </dgm:t>
    </dgm:pt>
    <dgm:pt modelId="{2155F9BB-7BC6-4B7C-8096-6A0D15976B92}" type="pres">
      <dgm:prSet presAssocID="{B6EA75B0-B540-4A03-B8A7-F08D86A6846D}" presName="hierChild2" presStyleCnt="0"/>
      <dgm:spPr/>
    </dgm:pt>
    <dgm:pt modelId="{D35508C8-5D28-4B97-B9A9-5318F99EE824}" type="pres">
      <dgm:prSet presAssocID="{122E793F-F2ED-4988-9E9E-5650D69EAF48}" presName="Name37" presStyleLbl="parChTrans1D2" presStyleIdx="0" presStyleCnt="2"/>
      <dgm:spPr/>
      <dgm:t>
        <a:bodyPr/>
        <a:lstStyle/>
        <a:p>
          <a:endParaRPr lang="ru-RU"/>
        </a:p>
      </dgm:t>
    </dgm:pt>
    <dgm:pt modelId="{C37D99E3-BA54-44D5-9E13-B2D121ACDACE}" type="pres">
      <dgm:prSet presAssocID="{784613FE-DB9E-4E48-A1A1-46A1DD3D66FA}" presName="hierRoot2" presStyleCnt="0">
        <dgm:presLayoutVars>
          <dgm:hierBranch val="init"/>
        </dgm:presLayoutVars>
      </dgm:prSet>
      <dgm:spPr/>
    </dgm:pt>
    <dgm:pt modelId="{17DF126B-3A94-4CD0-B5BF-FBC4A87056CD}" type="pres">
      <dgm:prSet presAssocID="{784613FE-DB9E-4E48-A1A1-46A1DD3D66FA}" presName="rootComposite" presStyleCnt="0"/>
      <dgm:spPr/>
    </dgm:pt>
    <dgm:pt modelId="{A78183D0-D370-4AAA-82F0-A955B4F417F5}" type="pres">
      <dgm:prSet presAssocID="{784613FE-DB9E-4E48-A1A1-46A1DD3D66FA}" presName="rootText" presStyleLbl="node2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B989412-E7CC-4FDF-AA5A-387B8D1B8027}" type="pres">
      <dgm:prSet presAssocID="{784613FE-DB9E-4E48-A1A1-46A1DD3D66FA}" presName="rootConnector" presStyleLbl="node2" presStyleIdx="0" presStyleCnt="1"/>
      <dgm:spPr/>
      <dgm:t>
        <a:bodyPr/>
        <a:lstStyle/>
        <a:p>
          <a:endParaRPr lang="ru-RU"/>
        </a:p>
      </dgm:t>
    </dgm:pt>
    <dgm:pt modelId="{FF876998-CEDC-4217-B64F-03DB2774BA3D}" type="pres">
      <dgm:prSet presAssocID="{784613FE-DB9E-4E48-A1A1-46A1DD3D66FA}" presName="hierChild4" presStyleCnt="0"/>
      <dgm:spPr/>
    </dgm:pt>
    <dgm:pt modelId="{F9D02347-8655-44C7-A900-1C82ABD93BA3}" type="pres">
      <dgm:prSet presAssocID="{784613FE-DB9E-4E48-A1A1-46A1DD3D66FA}" presName="hierChild5" presStyleCnt="0"/>
      <dgm:spPr/>
    </dgm:pt>
    <dgm:pt modelId="{E159577A-1BD6-4C53-BA81-81E26DA7AEE5}" type="pres">
      <dgm:prSet presAssocID="{B6EA75B0-B540-4A03-B8A7-F08D86A6846D}" presName="hierChild3" presStyleCnt="0"/>
      <dgm:spPr/>
    </dgm:pt>
    <dgm:pt modelId="{B738239C-4242-47AB-849B-C37C54EC7E55}" type="pres">
      <dgm:prSet presAssocID="{5E92DCDA-9787-401A-8360-AEDCE53F9E9B}" presName="Name111" presStyleLbl="parChTrans1D2" presStyleIdx="1" presStyleCnt="2"/>
      <dgm:spPr/>
      <dgm:t>
        <a:bodyPr/>
        <a:lstStyle/>
        <a:p>
          <a:endParaRPr lang="ru-RU"/>
        </a:p>
      </dgm:t>
    </dgm:pt>
    <dgm:pt modelId="{EB8C3019-33F0-4569-978E-6DB9D2901512}" type="pres">
      <dgm:prSet presAssocID="{170C55CB-6643-4198-B65F-9E7453D76B8F}" presName="hierRoot3" presStyleCnt="0">
        <dgm:presLayoutVars>
          <dgm:hierBranch val="init"/>
        </dgm:presLayoutVars>
      </dgm:prSet>
      <dgm:spPr/>
    </dgm:pt>
    <dgm:pt modelId="{6FC2F9A1-FB42-469E-AF94-C3E774AB7D01}" type="pres">
      <dgm:prSet presAssocID="{170C55CB-6643-4198-B65F-9E7453D76B8F}" presName="rootComposite3" presStyleCnt="0"/>
      <dgm:spPr/>
    </dgm:pt>
    <dgm:pt modelId="{15C46F8F-E31C-41DD-9730-168719FBEF2D}" type="pres">
      <dgm:prSet presAssocID="{170C55CB-6643-4198-B65F-9E7453D76B8F}" presName="rootText3" presStyleLbl="asst1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77C346E-7D3C-4C65-A264-00804E027933}" type="pres">
      <dgm:prSet presAssocID="{170C55CB-6643-4198-B65F-9E7453D76B8F}" presName="rootConnector3" presStyleLbl="asst1" presStyleIdx="0" presStyleCnt="1"/>
      <dgm:spPr/>
      <dgm:t>
        <a:bodyPr/>
        <a:lstStyle/>
        <a:p>
          <a:endParaRPr lang="ru-RU"/>
        </a:p>
      </dgm:t>
    </dgm:pt>
    <dgm:pt modelId="{FEAA8B69-41AB-4742-8A6D-1DE576CD42CA}" type="pres">
      <dgm:prSet presAssocID="{170C55CB-6643-4198-B65F-9E7453D76B8F}" presName="hierChild6" presStyleCnt="0"/>
      <dgm:spPr/>
    </dgm:pt>
    <dgm:pt modelId="{1B63BB12-F4E3-43E5-B785-4256A3AE2C45}" type="pres">
      <dgm:prSet presAssocID="{170C55CB-6643-4198-B65F-9E7453D76B8F}" presName="hierChild7" presStyleCnt="0"/>
      <dgm:spPr/>
    </dgm:pt>
  </dgm:ptLst>
  <dgm:cxnLst>
    <dgm:cxn modelId="{84CCFB98-5808-48A7-8A57-931F09F82B1E}" srcId="{B6EA75B0-B540-4A03-B8A7-F08D86A6846D}" destId="{784613FE-DB9E-4E48-A1A1-46A1DD3D66FA}" srcOrd="1" destOrd="0" parTransId="{122E793F-F2ED-4988-9E9E-5650D69EAF48}" sibTransId="{4E18844A-664C-49BB-ABA8-37C8F00DC414}"/>
    <dgm:cxn modelId="{C71C0126-206A-49DC-8E3A-336F964E5E2F}" type="presOf" srcId="{784613FE-DB9E-4E48-A1A1-46A1DD3D66FA}" destId="{5B989412-E7CC-4FDF-AA5A-387B8D1B8027}" srcOrd="1" destOrd="0" presId="urn:microsoft.com/office/officeart/2005/8/layout/orgChart1"/>
    <dgm:cxn modelId="{52695B76-5366-4B3A-A880-F16212D82609}" type="presOf" srcId="{B6EA75B0-B540-4A03-B8A7-F08D86A6846D}" destId="{46A5BE76-0D4D-43F6-9558-F12FB8284D5A}" srcOrd="0" destOrd="0" presId="urn:microsoft.com/office/officeart/2005/8/layout/orgChart1"/>
    <dgm:cxn modelId="{8AE3BE8D-9027-4E17-848A-9F4CA2F71587}" type="presOf" srcId="{D6563EBA-70F4-433F-918D-F95EA55B471C}" destId="{B2139D05-C2C7-4434-815A-E6431AAFBFE7}" srcOrd="0" destOrd="0" presId="urn:microsoft.com/office/officeart/2005/8/layout/orgChart1"/>
    <dgm:cxn modelId="{6B03F8C3-59A4-4DBB-8865-12BDB5F1CE50}" type="presOf" srcId="{B6EA75B0-B540-4A03-B8A7-F08D86A6846D}" destId="{E946B79F-633E-489E-9216-C62A479E3620}" srcOrd="1" destOrd="0" presId="urn:microsoft.com/office/officeart/2005/8/layout/orgChart1"/>
    <dgm:cxn modelId="{E506EBCE-C5BA-4F18-A2DD-5D617B0B5792}" type="presOf" srcId="{170C55CB-6643-4198-B65F-9E7453D76B8F}" destId="{177C346E-7D3C-4C65-A264-00804E027933}" srcOrd="1" destOrd="0" presId="urn:microsoft.com/office/officeart/2005/8/layout/orgChart1"/>
    <dgm:cxn modelId="{A86A9100-15C7-4CE4-AE3E-42DC4EDA9EDA}" type="presOf" srcId="{5E92DCDA-9787-401A-8360-AEDCE53F9E9B}" destId="{B738239C-4242-47AB-849B-C37C54EC7E55}" srcOrd="0" destOrd="0" presId="urn:microsoft.com/office/officeart/2005/8/layout/orgChart1"/>
    <dgm:cxn modelId="{C93D155A-3296-4277-AD0D-922CC08DAD2B}" type="presOf" srcId="{170C55CB-6643-4198-B65F-9E7453D76B8F}" destId="{15C46F8F-E31C-41DD-9730-168719FBEF2D}" srcOrd="0" destOrd="0" presId="urn:microsoft.com/office/officeart/2005/8/layout/orgChart1"/>
    <dgm:cxn modelId="{11CF2102-FF14-4939-BBE5-CAEACBDCF41E}" srcId="{D6563EBA-70F4-433F-918D-F95EA55B471C}" destId="{B6EA75B0-B540-4A03-B8A7-F08D86A6846D}" srcOrd="0" destOrd="0" parTransId="{DE2055A1-3915-4F7C-9A73-6D221E9C1C05}" sibTransId="{6037C90D-51C7-45E2-A414-47B0809172A3}"/>
    <dgm:cxn modelId="{49245F5A-BDF2-44B0-B2D4-EA774F3841A1}" type="presOf" srcId="{122E793F-F2ED-4988-9E9E-5650D69EAF48}" destId="{D35508C8-5D28-4B97-B9A9-5318F99EE824}" srcOrd="0" destOrd="0" presId="urn:microsoft.com/office/officeart/2005/8/layout/orgChart1"/>
    <dgm:cxn modelId="{27743308-A7B3-4B6D-80A1-AB9247AEE387}" type="presOf" srcId="{784613FE-DB9E-4E48-A1A1-46A1DD3D66FA}" destId="{A78183D0-D370-4AAA-82F0-A955B4F417F5}" srcOrd="0" destOrd="0" presId="urn:microsoft.com/office/officeart/2005/8/layout/orgChart1"/>
    <dgm:cxn modelId="{85D26F1A-712C-402D-B7A3-E9892566E90E}" srcId="{B6EA75B0-B540-4A03-B8A7-F08D86A6846D}" destId="{170C55CB-6643-4198-B65F-9E7453D76B8F}" srcOrd="0" destOrd="0" parTransId="{5E92DCDA-9787-401A-8360-AEDCE53F9E9B}" sibTransId="{CD6F1040-6D6A-4995-AAF2-ACDDF26E17F9}"/>
    <dgm:cxn modelId="{67C172E7-EAB9-471A-B6EC-3E281EF86B7E}" type="presParOf" srcId="{B2139D05-C2C7-4434-815A-E6431AAFBFE7}" destId="{AA97E701-487B-47C3-B832-BAD5F27C5194}" srcOrd="0" destOrd="0" presId="urn:microsoft.com/office/officeart/2005/8/layout/orgChart1"/>
    <dgm:cxn modelId="{B1DE459B-CCD5-4DDE-BF19-7DA080F0ADE4}" type="presParOf" srcId="{AA97E701-487B-47C3-B832-BAD5F27C5194}" destId="{814D5B27-A73B-4A4A-949D-047CE4A37DC1}" srcOrd="0" destOrd="0" presId="urn:microsoft.com/office/officeart/2005/8/layout/orgChart1"/>
    <dgm:cxn modelId="{DF5EB3CF-8F0A-48B9-96A1-E54446470B2D}" type="presParOf" srcId="{814D5B27-A73B-4A4A-949D-047CE4A37DC1}" destId="{46A5BE76-0D4D-43F6-9558-F12FB8284D5A}" srcOrd="0" destOrd="0" presId="urn:microsoft.com/office/officeart/2005/8/layout/orgChart1"/>
    <dgm:cxn modelId="{07FC15E7-45BE-42BA-BD2E-3F9F7AFF8EA7}" type="presParOf" srcId="{814D5B27-A73B-4A4A-949D-047CE4A37DC1}" destId="{E946B79F-633E-489E-9216-C62A479E3620}" srcOrd="1" destOrd="0" presId="urn:microsoft.com/office/officeart/2005/8/layout/orgChart1"/>
    <dgm:cxn modelId="{CD29A8F5-B252-4491-A2C1-B36633748AAD}" type="presParOf" srcId="{AA97E701-487B-47C3-B832-BAD5F27C5194}" destId="{2155F9BB-7BC6-4B7C-8096-6A0D15976B92}" srcOrd="1" destOrd="0" presId="urn:microsoft.com/office/officeart/2005/8/layout/orgChart1"/>
    <dgm:cxn modelId="{9912AAAA-6F04-4174-9F3B-9775AD765736}" type="presParOf" srcId="{2155F9BB-7BC6-4B7C-8096-6A0D15976B92}" destId="{D35508C8-5D28-4B97-B9A9-5318F99EE824}" srcOrd="0" destOrd="0" presId="urn:microsoft.com/office/officeart/2005/8/layout/orgChart1"/>
    <dgm:cxn modelId="{E6235992-04E1-4C21-8DDE-7B89BE13F4BA}" type="presParOf" srcId="{2155F9BB-7BC6-4B7C-8096-6A0D15976B92}" destId="{C37D99E3-BA54-44D5-9E13-B2D121ACDACE}" srcOrd="1" destOrd="0" presId="urn:microsoft.com/office/officeart/2005/8/layout/orgChart1"/>
    <dgm:cxn modelId="{E0FCD631-1581-404E-B7E0-B3C55E97E4B9}" type="presParOf" srcId="{C37D99E3-BA54-44D5-9E13-B2D121ACDACE}" destId="{17DF126B-3A94-4CD0-B5BF-FBC4A87056CD}" srcOrd="0" destOrd="0" presId="urn:microsoft.com/office/officeart/2005/8/layout/orgChart1"/>
    <dgm:cxn modelId="{B6E612C2-71BE-4944-B44D-FE6CC609625E}" type="presParOf" srcId="{17DF126B-3A94-4CD0-B5BF-FBC4A87056CD}" destId="{A78183D0-D370-4AAA-82F0-A955B4F417F5}" srcOrd="0" destOrd="0" presId="urn:microsoft.com/office/officeart/2005/8/layout/orgChart1"/>
    <dgm:cxn modelId="{9FA96235-A3AC-4C4B-8495-A4A89EEC9EE3}" type="presParOf" srcId="{17DF126B-3A94-4CD0-B5BF-FBC4A87056CD}" destId="{5B989412-E7CC-4FDF-AA5A-387B8D1B8027}" srcOrd="1" destOrd="0" presId="urn:microsoft.com/office/officeart/2005/8/layout/orgChart1"/>
    <dgm:cxn modelId="{F16A461F-0147-4776-9720-87A3B57819D7}" type="presParOf" srcId="{C37D99E3-BA54-44D5-9E13-B2D121ACDACE}" destId="{FF876998-CEDC-4217-B64F-03DB2774BA3D}" srcOrd="1" destOrd="0" presId="urn:microsoft.com/office/officeart/2005/8/layout/orgChart1"/>
    <dgm:cxn modelId="{31548172-990A-4E83-B5B9-515361262C13}" type="presParOf" srcId="{C37D99E3-BA54-44D5-9E13-B2D121ACDACE}" destId="{F9D02347-8655-44C7-A900-1C82ABD93BA3}" srcOrd="2" destOrd="0" presId="urn:microsoft.com/office/officeart/2005/8/layout/orgChart1"/>
    <dgm:cxn modelId="{C8C5F003-C837-4D8D-836F-44A552553887}" type="presParOf" srcId="{AA97E701-487B-47C3-B832-BAD5F27C5194}" destId="{E159577A-1BD6-4C53-BA81-81E26DA7AEE5}" srcOrd="2" destOrd="0" presId="urn:microsoft.com/office/officeart/2005/8/layout/orgChart1"/>
    <dgm:cxn modelId="{6858C161-1E19-4C15-9F01-627D92472DC3}" type="presParOf" srcId="{E159577A-1BD6-4C53-BA81-81E26DA7AEE5}" destId="{B738239C-4242-47AB-849B-C37C54EC7E55}" srcOrd="0" destOrd="0" presId="urn:microsoft.com/office/officeart/2005/8/layout/orgChart1"/>
    <dgm:cxn modelId="{840A750B-6578-46B5-B67E-E77E726C057F}" type="presParOf" srcId="{E159577A-1BD6-4C53-BA81-81E26DA7AEE5}" destId="{EB8C3019-33F0-4569-978E-6DB9D2901512}" srcOrd="1" destOrd="0" presId="urn:microsoft.com/office/officeart/2005/8/layout/orgChart1"/>
    <dgm:cxn modelId="{56C3ABBA-1811-407C-9F5E-6120462BF220}" type="presParOf" srcId="{EB8C3019-33F0-4569-978E-6DB9D2901512}" destId="{6FC2F9A1-FB42-469E-AF94-C3E774AB7D01}" srcOrd="0" destOrd="0" presId="urn:microsoft.com/office/officeart/2005/8/layout/orgChart1"/>
    <dgm:cxn modelId="{C5B05C8F-69EF-4998-B7F8-633A3BBE3DC0}" type="presParOf" srcId="{6FC2F9A1-FB42-469E-AF94-C3E774AB7D01}" destId="{15C46F8F-E31C-41DD-9730-168719FBEF2D}" srcOrd="0" destOrd="0" presId="urn:microsoft.com/office/officeart/2005/8/layout/orgChart1"/>
    <dgm:cxn modelId="{57B3A378-30C9-4AE4-972F-90E18C10180D}" type="presParOf" srcId="{6FC2F9A1-FB42-469E-AF94-C3E774AB7D01}" destId="{177C346E-7D3C-4C65-A264-00804E027933}" srcOrd="1" destOrd="0" presId="urn:microsoft.com/office/officeart/2005/8/layout/orgChart1"/>
    <dgm:cxn modelId="{D0188925-E171-43D1-8863-E567A29B1C07}" type="presParOf" srcId="{EB8C3019-33F0-4569-978E-6DB9D2901512}" destId="{FEAA8B69-41AB-4742-8A6D-1DE576CD42CA}" srcOrd="1" destOrd="0" presId="urn:microsoft.com/office/officeart/2005/8/layout/orgChart1"/>
    <dgm:cxn modelId="{5FFFE4F8-08F8-4538-B8DC-C5BDAAB23A57}" type="presParOf" srcId="{EB8C3019-33F0-4569-978E-6DB9D2901512}" destId="{1B63BB12-F4E3-43E5-B785-4256A3AE2C45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8483FA9-8531-49BF-BACA-10D715E58217}" type="doc">
      <dgm:prSet loTypeId="urn:microsoft.com/office/officeart/2005/8/layout/hierarchy4" loCatId="hierarchy" qsTypeId="urn:microsoft.com/office/officeart/2005/8/quickstyle/3d6" qsCatId="3D" csTypeId="urn:microsoft.com/office/officeart/2005/8/colors/accent5_5" csCatId="accent5" phldr="1"/>
      <dgm:spPr/>
      <dgm:t>
        <a:bodyPr/>
        <a:lstStyle/>
        <a:p>
          <a:endParaRPr lang="ru-RU"/>
        </a:p>
      </dgm:t>
    </dgm:pt>
    <dgm:pt modelId="{D1735E67-0E96-4991-8C7A-3C03D143A85D}">
      <dgm:prSet phldrT="[Текст]" custT="1"/>
      <dgm:spPr/>
      <dgm:t>
        <a:bodyPr/>
        <a:lstStyle/>
        <a:p>
          <a:r>
            <a:rPr lang="ru-RU" sz="2000" dirty="0" smtClean="0">
              <a:solidFill>
                <a:schemeClr val="tx1"/>
              </a:solidFill>
            </a:rPr>
            <a:t>МБОУ «Бичурская СОШ №1»</a:t>
          </a:r>
          <a:endParaRPr lang="ru-RU" sz="2000" dirty="0">
            <a:solidFill>
              <a:schemeClr val="tx1"/>
            </a:solidFill>
          </a:endParaRPr>
        </a:p>
      </dgm:t>
    </dgm:pt>
    <dgm:pt modelId="{BC44F1B0-BE9B-4042-823A-6D1471A41A01}" type="parTrans" cxnId="{FFB4079E-9C8E-4E2A-B022-E5B7DF0CE0A0}">
      <dgm:prSet/>
      <dgm:spPr/>
      <dgm:t>
        <a:bodyPr/>
        <a:lstStyle/>
        <a:p>
          <a:endParaRPr lang="ru-RU"/>
        </a:p>
      </dgm:t>
    </dgm:pt>
    <dgm:pt modelId="{8317ACB3-65FA-456C-91F4-F757921355C7}" type="sibTrans" cxnId="{FFB4079E-9C8E-4E2A-B022-E5B7DF0CE0A0}">
      <dgm:prSet/>
      <dgm:spPr/>
      <dgm:t>
        <a:bodyPr/>
        <a:lstStyle/>
        <a:p>
          <a:endParaRPr lang="ru-RU"/>
        </a:p>
      </dgm:t>
    </dgm:pt>
    <dgm:pt modelId="{28A31EC4-3CB4-4167-84FC-63D65337F1B0}">
      <dgm:prSet phldrT="[Текст]" custT="1"/>
      <dgm:spPr/>
      <dgm:t>
        <a:bodyPr/>
        <a:lstStyle/>
        <a:p>
          <a:r>
            <a:rPr lang="ru-RU" sz="2000" dirty="0" smtClean="0">
              <a:solidFill>
                <a:schemeClr val="tx1"/>
              </a:solidFill>
            </a:rPr>
            <a:t>МБОУ «Киретская СОШ»</a:t>
          </a:r>
          <a:endParaRPr lang="ru-RU" sz="2000" dirty="0">
            <a:solidFill>
              <a:schemeClr val="tx1"/>
            </a:solidFill>
          </a:endParaRPr>
        </a:p>
      </dgm:t>
    </dgm:pt>
    <dgm:pt modelId="{E1B802A8-2A37-437C-A00D-CFF34B16180B}" type="parTrans" cxnId="{C871CB82-F5DE-4356-905A-1F159DF17A18}">
      <dgm:prSet/>
      <dgm:spPr/>
      <dgm:t>
        <a:bodyPr/>
        <a:lstStyle/>
        <a:p>
          <a:endParaRPr lang="ru-RU"/>
        </a:p>
      </dgm:t>
    </dgm:pt>
    <dgm:pt modelId="{AFB370AC-6D19-4C58-A446-833C5D3BFAD2}" type="sibTrans" cxnId="{C871CB82-F5DE-4356-905A-1F159DF17A18}">
      <dgm:prSet/>
      <dgm:spPr/>
      <dgm:t>
        <a:bodyPr/>
        <a:lstStyle/>
        <a:p>
          <a:endParaRPr lang="ru-RU"/>
        </a:p>
      </dgm:t>
    </dgm:pt>
    <dgm:pt modelId="{50D0E13B-F154-4EBB-9FA6-3EF0EFD6CE4A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dirty="0" smtClean="0">
              <a:solidFill>
                <a:schemeClr val="tx1"/>
              </a:solidFill>
            </a:rPr>
            <a:t>МБОУ «Бичурская СОШ№5»</a:t>
          </a:r>
        </a:p>
        <a:p>
          <a:pPr defTabSz="2622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dirty="0">
            <a:solidFill>
              <a:schemeClr val="tx1"/>
            </a:solidFill>
          </a:endParaRPr>
        </a:p>
      </dgm:t>
    </dgm:pt>
    <dgm:pt modelId="{23F0DEE3-6345-49F4-AC53-1C12D7C7AB8D}" type="parTrans" cxnId="{06999156-37B9-483A-B0D3-C180E0FFE43B}">
      <dgm:prSet/>
      <dgm:spPr/>
      <dgm:t>
        <a:bodyPr/>
        <a:lstStyle/>
        <a:p>
          <a:endParaRPr lang="ru-RU"/>
        </a:p>
      </dgm:t>
    </dgm:pt>
    <dgm:pt modelId="{7B61A920-978B-47C8-9753-B3B8B7103277}" type="sibTrans" cxnId="{06999156-37B9-483A-B0D3-C180E0FFE43B}">
      <dgm:prSet/>
      <dgm:spPr/>
      <dgm:t>
        <a:bodyPr/>
        <a:lstStyle/>
        <a:p>
          <a:endParaRPr lang="ru-RU"/>
        </a:p>
      </dgm:t>
    </dgm:pt>
    <dgm:pt modelId="{BE7B27BB-6A4C-40AD-9887-61EC3929F9B7}">
      <dgm:prSet custT="1"/>
      <dgm:spPr/>
      <dgm:t>
        <a:bodyPr/>
        <a:lstStyle/>
        <a:p>
          <a:r>
            <a:rPr lang="ru-RU" sz="2000" dirty="0" smtClean="0">
              <a:solidFill>
                <a:schemeClr val="tx1"/>
              </a:solidFill>
            </a:rPr>
            <a:t>МБОУ «Шибертуйская СОШ»</a:t>
          </a:r>
          <a:endParaRPr lang="ru-RU" sz="2000" dirty="0">
            <a:solidFill>
              <a:schemeClr val="tx1"/>
            </a:solidFill>
          </a:endParaRPr>
        </a:p>
      </dgm:t>
    </dgm:pt>
    <dgm:pt modelId="{1D4E1ABA-623C-48AE-B1B7-C584F80DDBF3}" type="parTrans" cxnId="{2B996F16-50A6-4A15-800E-75101CA8520D}">
      <dgm:prSet/>
      <dgm:spPr/>
      <dgm:t>
        <a:bodyPr/>
        <a:lstStyle/>
        <a:p>
          <a:endParaRPr lang="ru-RU"/>
        </a:p>
      </dgm:t>
    </dgm:pt>
    <dgm:pt modelId="{F1417945-46FE-4E42-9803-BD91F93C9191}" type="sibTrans" cxnId="{2B996F16-50A6-4A15-800E-75101CA8520D}">
      <dgm:prSet/>
      <dgm:spPr/>
      <dgm:t>
        <a:bodyPr/>
        <a:lstStyle/>
        <a:p>
          <a:endParaRPr lang="ru-RU"/>
        </a:p>
      </dgm:t>
    </dgm:pt>
    <dgm:pt modelId="{A1E70488-5C1D-4B93-8429-EFCAEA41E321}">
      <dgm:prSet custT="1"/>
      <dgm:spPr/>
      <dgm:t>
        <a:bodyPr/>
        <a:lstStyle/>
        <a:p>
          <a:r>
            <a:rPr lang="ru-RU" sz="2000" dirty="0" smtClean="0">
              <a:solidFill>
                <a:schemeClr val="tx1"/>
              </a:solidFill>
            </a:rPr>
            <a:t>МБОУ «Буйская  СОШ»</a:t>
          </a:r>
          <a:endParaRPr lang="ru-RU" sz="2000" dirty="0">
            <a:solidFill>
              <a:schemeClr val="tx1"/>
            </a:solidFill>
          </a:endParaRPr>
        </a:p>
      </dgm:t>
    </dgm:pt>
    <dgm:pt modelId="{643E1D8A-E38A-4122-BCFE-3B5251786692}" type="parTrans" cxnId="{8CE746CC-84A2-4A80-BFDA-11C9A4DAF1B2}">
      <dgm:prSet/>
      <dgm:spPr/>
      <dgm:t>
        <a:bodyPr/>
        <a:lstStyle/>
        <a:p>
          <a:endParaRPr lang="ru-RU"/>
        </a:p>
      </dgm:t>
    </dgm:pt>
    <dgm:pt modelId="{A889B852-9D80-4B15-8F7E-433FBEBA4A7B}" type="sibTrans" cxnId="{8CE746CC-84A2-4A80-BFDA-11C9A4DAF1B2}">
      <dgm:prSet/>
      <dgm:spPr/>
      <dgm:t>
        <a:bodyPr/>
        <a:lstStyle/>
        <a:p>
          <a:endParaRPr lang="ru-RU"/>
        </a:p>
      </dgm:t>
    </dgm:pt>
    <dgm:pt modelId="{C7841EF5-36CC-4A7C-A4A4-A23E5A1B1848}" type="pres">
      <dgm:prSet presAssocID="{A8483FA9-8531-49BF-BACA-10D715E58217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3C394266-EEBE-46E5-A83D-2A1E58617935}" type="pres">
      <dgm:prSet presAssocID="{D1735E67-0E96-4991-8C7A-3C03D143A85D}" presName="vertOne" presStyleCnt="0"/>
      <dgm:spPr/>
    </dgm:pt>
    <dgm:pt modelId="{29554CEC-EE84-4B5B-B240-3C3960B8A942}" type="pres">
      <dgm:prSet presAssocID="{D1735E67-0E96-4991-8C7A-3C03D143A85D}" presName="txOne" presStyleLbl="node0" presStyleIdx="0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8DE293C-5794-4D4D-81C3-26E9FA5087A4}" type="pres">
      <dgm:prSet presAssocID="{D1735E67-0E96-4991-8C7A-3C03D143A85D}" presName="horzOne" presStyleCnt="0"/>
      <dgm:spPr/>
    </dgm:pt>
    <dgm:pt modelId="{44628FF8-06A7-4A27-B490-22F88FFC8C35}" type="pres">
      <dgm:prSet presAssocID="{8317ACB3-65FA-456C-91F4-F757921355C7}" presName="sibSpaceOne" presStyleCnt="0"/>
      <dgm:spPr/>
    </dgm:pt>
    <dgm:pt modelId="{D104EE5A-FCFD-4339-B762-DE3864A840FC}" type="pres">
      <dgm:prSet presAssocID="{28A31EC4-3CB4-4167-84FC-63D65337F1B0}" presName="vertOne" presStyleCnt="0"/>
      <dgm:spPr/>
    </dgm:pt>
    <dgm:pt modelId="{C8B30EF5-4220-4540-84F1-97135582F216}" type="pres">
      <dgm:prSet presAssocID="{28A31EC4-3CB4-4167-84FC-63D65337F1B0}" presName="txOne" presStyleLbl="node0" presStyleIdx="1" presStyleCnt="5" custLinFactNeighborX="5801" custLinFactNeighborY="708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A4B672A-CED8-4BF4-BACA-DB7EC51F43D7}" type="pres">
      <dgm:prSet presAssocID="{28A31EC4-3CB4-4167-84FC-63D65337F1B0}" presName="horzOne" presStyleCnt="0"/>
      <dgm:spPr/>
    </dgm:pt>
    <dgm:pt modelId="{ACBEBFF3-2DA5-4152-9682-69073EC1507F}" type="pres">
      <dgm:prSet presAssocID="{AFB370AC-6D19-4C58-A446-833C5D3BFAD2}" presName="sibSpaceOne" presStyleCnt="0"/>
      <dgm:spPr/>
    </dgm:pt>
    <dgm:pt modelId="{63DB9E88-98D3-4D6A-8469-B7D3087F2256}" type="pres">
      <dgm:prSet presAssocID="{50D0E13B-F154-4EBB-9FA6-3EF0EFD6CE4A}" presName="vertOne" presStyleCnt="0"/>
      <dgm:spPr/>
    </dgm:pt>
    <dgm:pt modelId="{9B88BD19-B7D3-4B20-B277-CB4A6F012494}" type="pres">
      <dgm:prSet presAssocID="{50D0E13B-F154-4EBB-9FA6-3EF0EFD6CE4A}" presName="txOne" presStyleLbl="node0" presStyleIdx="2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E9DAB05-956E-46E8-AE89-D806D14B073C}" type="pres">
      <dgm:prSet presAssocID="{50D0E13B-F154-4EBB-9FA6-3EF0EFD6CE4A}" presName="horzOne" presStyleCnt="0"/>
      <dgm:spPr/>
    </dgm:pt>
    <dgm:pt modelId="{B130820F-5A54-449D-8855-9194DAE326BC}" type="pres">
      <dgm:prSet presAssocID="{7B61A920-978B-47C8-9753-B3B8B7103277}" presName="sibSpaceOne" presStyleCnt="0"/>
      <dgm:spPr/>
    </dgm:pt>
    <dgm:pt modelId="{C8FB1004-8D7D-4176-AE38-1DD215BD34B1}" type="pres">
      <dgm:prSet presAssocID="{BE7B27BB-6A4C-40AD-9887-61EC3929F9B7}" presName="vertOne" presStyleCnt="0"/>
      <dgm:spPr/>
    </dgm:pt>
    <dgm:pt modelId="{3AEDFE15-F37F-43BD-8DD3-42712197C3FB}" type="pres">
      <dgm:prSet presAssocID="{BE7B27BB-6A4C-40AD-9887-61EC3929F9B7}" presName="txOne" presStyleLbl="node0" presStyleIdx="3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BBE3D87-7D5D-40DE-B4F7-D4DD273AE244}" type="pres">
      <dgm:prSet presAssocID="{BE7B27BB-6A4C-40AD-9887-61EC3929F9B7}" presName="horzOne" presStyleCnt="0"/>
      <dgm:spPr/>
    </dgm:pt>
    <dgm:pt modelId="{CE1FF8C0-265F-4AC8-B205-F68E79A49D39}" type="pres">
      <dgm:prSet presAssocID="{F1417945-46FE-4E42-9803-BD91F93C9191}" presName="sibSpaceOne" presStyleCnt="0"/>
      <dgm:spPr/>
    </dgm:pt>
    <dgm:pt modelId="{360BE78A-5B3C-457D-92F2-B9D26128C42C}" type="pres">
      <dgm:prSet presAssocID="{A1E70488-5C1D-4B93-8429-EFCAEA41E321}" presName="vertOne" presStyleCnt="0"/>
      <dgm:spPr/>
    </dgm:pt>
    <dgm:pt modelId="{D5E44198-4EBD-4AC8-B0DF-867F0AEF5401}" type="pres">
      <dgm:prSet presAssocID="{A1E70488-5C1D-4B93-8429-EFCAEA41E321}" presName="txOne" presStyleLbl="node0" presStyleIdx="4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6F3A752-8028-492D-8425-BADD69A01B44}" type="pres">
      <dgm:prSet presAssocID="{A1E70488-5C1D-4B93-8429-EFCAEA41E321}" presName="horzOne" presStyleCnt="0"/>
      <dgm:spPr/>
    </dgm:pt>
  </dgm:ptLst>
  <dgm:cxnLst>
    <dgm:cxn modelId="{8CE746CC-84A2-4A80-BFDA-11C9A4DAF1B2}" srcId="{A8483FA9-8531-49BF-BACA-10D715E58217}" destId="{A1E70488-5C1D-4B93-8429-EFCAEA41E321}" srcOrd="4" destOrd="0" parTransId="{643E1D8A-E38A-4122-BCFE-3B5251786692}" sibTransId="{A889B852-9D80-4B15-8F7E-433FBEBA4A7B}"/>
    <dgm:cxn modelId="{FFB4079E-9C8E-4E2A-B022-E5B7DF0CE0A0}" srcId="{A8483FA9-8531-49BF-BACA-10D715E58217}" destId="{D1735E67-0E96-4991-8C7A-3C03D143A85D}" srcOrd="0" destOrd="0" parTransId="{BC44F1B0-BE9B-4042-823A-6D1471A41A01}" sibTransId="{8317ACB3-65FA-456C-91F4-F757921355C7}"/>
    <dgm:cxn modelId="{F7BA7DE6-DB4F-461B-ADFA-BFFFE02B8350}" type="presOf" srcId="{50D0E13B-F154-4EBB-9FA6-3EF0EFD6CE4A}" destId="{9B88BD19-B7D3-4B20-B277-CB4A6F012494}" srcOrd="0" destOrd="0" presId="urn:microsoft.com/office/officeart/2005/8/layout/hierarchy4"/>
    <dgm:cxn modelId="{BC07F1F8-8082-4490-B700-7D780B4B190E}" type="presOf" srcId="{BE7B27BB-6A4C-40AD-9887-61EC3929F9B7}" destId="{3AEDFE15-F37F-43BD-8DD3-42712197C3FB}" srcOrd="0" destOrd="0" presId="urn:microsoft.com/office/officeart/2005/8/layout/hierarchy4"/>
    <dgm:cxn modelId="{C871CB82-F5DE-4356-905A-1F159DF17A18}" srcId="{A8483FA9-8531-49BF-BACA-10D715E58217}" destId="{28A31EC4-3CB4-4167-84FC-63D65337F1B0}" srcOrd="1" destOrd="0" parTransId="{E1B802A8-2A37-437C-A00D-CFF34B16180B}" sibTransId="{AFB370AC-6D19-4C58-A446-833C5D3BFAD2}"/>
    <dgm:cxn modelId="{2BD1A44D-05E5-42B2-B252-A0C57F8F6361}" type="presOf" srcId="{D1735E67-0E96-4991-8C7A-3C03D143A85D}" destId="{29554CEC-EE84-4B5B-B240-3C3960B8A942}" srcOrd="0" destOrd="0" presId="urn:microsoft.com/office/officeart/2005/8/layout/hierarchy4"/>
    <dgm:cxn modelId="{4195216F-91B3-46C8-8E67-5A0644D7CF9D}" type="presOf" srcId="{28A31EC4-3CB4-4167-84FC-63D65337F1B0}" destId="{C8B30EF5-4220-4540-84F1-97135582F216}" srcOrd="0" destOrd="0" presId="urn:microsoft.com/office/officeart/2005/8/layout/hierarchy4"/>
    <dgm:cxn modelId="{2B996F16-50A6-4A15-800E-75101CA8520D}" srcId="{A8483FA9-8531-49BF-BACA-10D715E58217}" destId="{BE7B27BB-6A4C-40AD-9887-61EC3929F9B7}" srcOrd="3" destOrd="0" parTransId="{1D4E1ABA-623C-48AE-B1B7-C584F80DDBF3}" sibTransId="{F1417945-46FE-4E42-9803-BD91F93C9191}"/>
    <dgm:cxn modelId="{B1672CEB-9356-483A-8D73-1AFF46CC5C65}" type="presOf" srcId="{A1E70488-5C1D-4B93-8429-EFCAEA41E321}" destId="{D5E44198-4EBD-4AC8-B0DF-867F0AEF5401}" srcOrd="0" destOrd="0" presId="urn:microsoft.com/office/officeart/2005/8/layout/hierarchy4"/>
    <dgm:cxn modelId="{F811C7A5-1461-4EBD-BF2D-2DB736B332EC}" type="presOf" srcId="{A8483FA9-8531-49BF-BACA-10D715E58217}" destId="{C7841EF5-36CC-4A7C-A4A4-A23E5A1B1848}" srcOrd="0" destOrd="0" presId="urn:microsoft.com/office/officeart/2005/8/layout/hierarchy4"/>
    <dgm:cxn modelId="{06999156-37B9-483A-B0D3-C180E0FFE43B}" srcId="{A8483FA9-8531-49BF-BACA-10D715E58217}" destId="{50D0E13B-F154-4EBB-9FA6-3EF0EFD6CE4A}" srcOrd="2" destOrd="0" parTransId="{23F0DEE3-6345-49F4-AC53-1C12D7C7AB8D}" sibTransId="{7B61A920-978B-47C8-9753-B3B8B7103277}"/>
    <dgm:cxn modelId="{C8AB1284-7184-4692-96BC-705281285738}" type="presParOf" srcId="{C7841EF5-36CC-4A7C-A4A4-A23E5A1B1848}" destId="{3C394266-EEBE-46E5-A83D-2A1E58617935}" srcOrd="0" destOrd="0" presId="urn:microsoft.com/office/officeart/2005/8/layout/hierarchy4"/>
    <dgm:cxn modelId="{577E3415-0E87-4C56-BE65-437858381443}" type="presParOf" srcId="{3C394266-EEBE-46E5-A83D-2A1E58617935}" destId="{29554CEC-EE84-4B5B-B240-3C3960B8A942}" srcOrd="0" destOrd="0" presId="urn:microsoft.com/office/officeart/2005/8/layout/hierarchy4"/>
    <dgm:cxn modelId="{1193FD67-B158-410E-8F90-2A9526DF169C}" type="presParOf" srcId="{3C394266-EEBE-46E5-A83D-2A1E58617935}" destId="{48DE293C-5794-4D4D-81C3-26E9FA5087A4}" srcOrd="1" destOrd="0" presId="urn:microsoft.com/office/officeart/2005/8/layout/hierarchy4"/>
    <dgm:cxn modelId="{A0BB4C37-2264-4160-BF42-8CC9B4423C8D}" type="presParOf" srcId="{C7841EF5-36CC-4A7C-A4A4-A23E5A1B1848}" destId="{44628FF8-06A7-4A27-B490-22F88FFC8C35}" srcOrd="1" destOrd="0" presId="urn:microsoft.com/office/officeart/2005/8/layout/hierarchy4"/>
    <dgm:cxn modelId="{7EB4176B-7D96-42DB-96B8-E5B2ADCEDC23}" type="presParOf" srcId="{C7841EF5-36CC-4A7C-A4A4-A23E5A1B1848}" destId="{D104EE5A-FCFD-4339-B762-DE3864A840FC}" srcOrd="2" destOrd="0" presId="urn:microsoft.com/office/officeart/2005/8/layout/hierarchy4"/>
    <dgm:cxn modelId="{AB7A57A5-976D-4344-A27D-14F0F82A2F43}" type="presParOf" srcId="{D104EE5A-FCFD-4339-B762-DE3864A840FC}" destId="{C8B30EF5-4220-4540-84F1-97135582F216}" srcOrd="0" destOrd="0" presId="urn:microsoft.com/office/officeart/2005/8/layout/hierarchy4"/>
    <dgm:cxn modelId="{2BDF4FCD-FA3C-470A-A84A-9B1A87E5AA9B}" type="presParOf" srcId="{D104EE5A-FCFD-4339-B762-DE3864A840FC}" destId="{4A4B672A-CED8-4BF4-BACA-DB7EC51F43D7}" srcOrd="1" destOrd="0" presId="urn:microsoft.com/office/officeart/2005/8/layout/hierarchy4"/>
    <dgm:cxn modelId="{47255273-F4B0-44BA-B4CC-2591EADEA5EF}" type="presParOf" srcId="{C7841EF5-36CC-4A7C-A4A4-A23E5A1B1848}" destId="{ACBEBFF3-2DA5-4152-9682-69073EC1507F}" srcOrd="3" destOrd="0" presId="urn:microsoft.com/office/officeart/2005/8/layout/hierarchy4"/>
    <dgm:cxn modelId="{45F78339-0843-4453-B9FD-C0D48EB5AF6C}" type="presParOf" srcId="{C7841EF5-36CC-4A7C-A4A4-A23E5A1B1848}" destId="{63DB9E88-98D3-4D6A-8469-B7D3087F2256}" srcOrd="4" destOrd="0" presId="urn:microsoft.com/office/officeart/2005/8/layout/hierarchy4"/>
    <dgm:cxn modelId="{E55DBBE6-588D-410C-AE94-912A846E2DA3}" type="presParOf" srcId="{63DB9E88-98D3-4D6A-8469-B7D3087F2256}" destId="{9B88BD19-B7D3-4B20-B277-CB4A6F012494}" srcOrd="0" destOrd="0" presId="urn:microsoft.com/office/officeart/2005/8/layout/hierarchy4"/>
    <dgm:cxn modelId="{1651639E-5311-44EC-9267-009C687F9860}" type="presParOf" srcId="{63DB9E88-98D3-4D6A-8469-B7D3087F2256}" destId="{2E9DAB05-956E-46E8-AE89-D806D14B073C}" srcOrd="1" destOrd="0" presId="urn:microsoft.com/office/officeart/2005/8/layout/hierarchy4"/>
    <dgm:cxn modelId="{64B1215F-7C6E-49C5-97A1-E528BE3536B9}" type="presParOf" srcId="{C7841EF5-36CC-4A7C-A4A4-A23E5A1B1848}" destId="{B130820F-5A54-449D-8855-9194DAE326BC}" srcOrd="5" destOrd="0" presId="urn:microsoft.com/office/officeart/2005/8/layout/hierarchy4"/>
    <dgm:cxn modelId="{029F248C-ADB9-4012-BB0C-65BDB02E13CD}" type="presParOf" srcId="{C7841EF5-36CC-4A7C-A4A4-A23E5A1B1848}" destId="{C8FB1004-8D7D-4176-AE38-1DD215BD34B1}" srcOrd="6" destOrd="0" presId="urn:microsoft.com/office/officeart/2005/8/layout/hierarchy4"/>
    <dgm:cxn modelId="{E664941E-2297-4305-8862-0D801E84DB71}" type="presParOf" srcId="{C8FB1004-8D7D-4176-AE38-1DD215BD34B1}" destId="{3AEDFE15-F37F-43BD-8DD3-42712197C3FB}" srcOrd="0" destOrd="0" presId="urn:microsoft.com/office/officeart/2005/8/layout/hierarchy4"/>
    <dgm:cxn modelId="{1E5C5FA3-CFF6-4015-A428-21068C8596CF}" type="presParOf" srcId="{C8FB1004-8D7D-4176-AE38-1DD215BD34B1}" destId="{4BBE3D87-7D5D-40DE-B4F7-D4DD273AE244}" srcOrd="1" destOrd="0" presId="urn:microsoft.com/office/officeart/2005/8/layout/hierarchy4"/>
    <dgm:cxn modelId="{B6EB57B1-B4C6-4A3C-B3C4-B61A606D4B02}" type="presParOf" srcId="{C7841EF5-36CC-4A7C-A4A4-A23E5A1B1848}" destId="{CE1FF8C0-265F-4AC8-B205-F68E79A49D39}" srcOrd="7" destOrd="0" presId="urn:microsoft.com/office/officeart/2005/8/layout/hierarchy4"/>
    <dgm:cxn modelId="{7C6D2D5E-49EF-4275-921D-EC29A924935E}" type="presParOf" srcId="{C7841EF5-36CC-4A7C-A4A4-A23E5A1B1848}" destId="{360BE78A-5B3C-457D-92F2-B9D26128C42C}" srcOrd="8" destOrd="0" presId="urn:microsoft.com/office/officeart/2005/8/layout/hierarchy4"/>
    <dgm:cxn modelId="{96A87D37-C57E-464A-8597-6CC83DF98E73}" type="presParOf" srcId="{360BE78A-5B3C-457D-92F2-B9D26128C42C}" destId="{D5E44198-4EBD-4AC8-B0DF-867F0AEF5401}" srcOrd="0" destOrd="0" presId="urn:microsoft.com/office/officeart/2005/8/layout/hierarchy4"/>
    <dgm:cxn modelId="{ED9E967E-C816-4597-9E36-38AC00764B05}" type="presParOf" srcId="{360BE78A-5B3C-457D-92F2-B9D26128C42C}" destId="{86F3A752-8028-492D-8425-BADD69A01B44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xmlns="" relId="rId10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89375B0-0069-47B9-BF5D-55D25AB539E6}" type="doc">
      <dgm:prSet loTypeId="urn:microsoft.com/office/officeart/2005/8/layout/process2" loCatId="process" qsTypeId="urn:microsoft.com/office/officeart/2005/8/quickstyle/3d5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0AF40CE1-DFBA-4699-BD78-5CF0B9E94D84}">
      <dgm:prSet phldrT="[Текст]" custT="1"/>
      <dgm:spPr/>
      <dgm:t>
        <a:bodyPr/>
        <a:lstStyle/>
        <a:p>
          <a:r>
            <a:rPr lang="ru-RU" sz="2600" b="1" dirty="0" smtClean="0">
              <a:solidFill>
                <a:schemeClr val="tx1"/>
              </a:solidFill>
            </a:rPr>
            <a:t>231 участников</a:t>
          </a:r>
          <a:endParaRPr lang="ru-RU" sz="2600" b="1" dirty="0">
            <a:solidFill>
              <a:schemeClr val="tx1"/>
            </a:solidFill>
          </a:endParaRPr>
        </a:p>
      </dgm:t>
    </dgm:pt>
    <dgm:pt modelId="{67E9BB93-EDF7-4773-9A56-EC895C1C877B}" type="parTrans" cxnId="{4F8CC9AC-C38B-46AD-89B6-6158D647B78A}">
      <dgm:prSet/>
      <dgm:spPr/>
      <dgm:t>
        <a:bodyPr/>
        <a:lstStyle/>
        <a:p>
          <a:endParaRPr lang="ru-RU"/>
        </a:p>
      </dgm:t>
    </dgm:pt>
    <dgm:pt modelId="{A0DB5098-547F-42AE-96AB-17B2A07EC389}" type="sibTrans" cxnId="{4F8CC9AC-C38B-46AD-89B6-6158D647B78A}">
      <dgm:prSet/>
      <dgm:spPr/>
      <dgm:t>
        <a:bodyPr/>
        <a:lstStyle/>
        <a:p>
          <a:endParaRPr lang="ru-RU"/>
        </a:p>
      </dgm:t>
    </dgm:pt>
    <dgm:pt modelId="{E0B46960-246E-44B1-A552-1A4231D672E1}">
      <dgm:prSet phldrT="[Текст]" custT="1"/>
      <dgm:spPr/>
      <dgm:t>
        <a:bodyPr/>
        <a:lstStyle/>
        <a:p>
          <a:r>
            <a:rPr lang="ru-RU" sz="2700" b="1" dirty="0" smtClean="0">
              <a:solidFill>
                <a:schemeClr val="tx1"/>
              </a:solidFill>
            </a:rPr>
            <a:t>5 </a:t>
          </a:r>
        </a:p>
        <a:p>
          <a:r>
            <a:rPr lang="ru-RU" sz="2700" b="1" dirty="0" smtClean="0">
              <a:solidFill>
                <a:schemeClr val="tx1"/>
              </a:solidFill>
            </a:rPr>
            <a:t>не допущено</a:t>
          </a:r>
          <a:endParaRPr lang="ru-RU" sz="2700" b="1" dirty="0">
            <a:solidFill>
              <a:schemeClr val="tx1"/>
            </a:solidFill>
          </a:endParaRPr>
        </a:p>
      </dgm:t>
    </dgm:pt>
    <dgm:pt modelId="{60E4CD0E-5961-4505-8FCC-2776FB3BDA6A}" type="parTrans" cxnId="{C77D8266-340E-4B62-B4B7-2CB3D2D48364}">
      <dgm:prSet/>
      <dgm:spPr/>
      <dgm:t>
        <a:bodyPr/>
        <a:lstStyle/>
        <a:p>
          <a:endParaRPr lang="ru-RU"/>
        </a:p>
      </dgm:t>
    </dgm:pt>
    <dgm:pt modelId="{A77FD7FE-83D9-47C2-94FB-BBCCDA66D630}" type="sibTrans" cxnId="{C77D8266-340E-4B62-B4B7-2CB3D2D48364}">
      <dgm:prSet/>
      <dgm:spPr/>
      <dgm:t>
        <a:bodyPr/>
        <a:lstStyle/>
        <a:p>
          <a:endParaRPr lang="ru-RU"/>
        </a:p>
      </dgm:t>
    </dgm:pt>
    <dgm:pt modelId="{94DFCF16-D5A1-4005-A7E2-F8378FFCA3F0}">
      <dgm:prSet phldrT="[Текст]" custT="1"/>
      <dgm:spPr/>
      <dgm:t>
        <a:bodyPr/>
        <a:lstStyle/>
        <a:p>
          <a:r>
            <a:rPr lang="ru-RU" sz="2800" b="1" dirty="0" smtClean="0">
              <a:solidFill>
                <a:schemeClr val="tx1"/>
              </a:solidFill>
            </a:rPr>
            <a:t>208 получили аттестат</a:t>
          </a:r>
          <a:endParaRPr lang="ru-RU" sz="2800" b="1" dirty="0">
            <a:solidFill>
              <a:schemeClr val="tx1"/>
            </a:solidFill>
          </a:endParaRPr>
        </a:p>
      </dgm:t>
    </dgm:pt>
    <dgm:pt modelId="{B9E51E3A-6A76-4546-BC50-D427422F1835}" type="parTrans" cxnId="{BAF16A64-EA40-41D1-8B91-492E096C3C76}">
      <dgm:prSet/>
      <dgm:spPr/>
      <dgm:t>
        <a:bodyPr/>
        <a:lstStyle/>
        <a:p>
          <a:endParaRPr lang="ru-RU"/>
        </a:p>
      </dgm:t>
    </dgm:pt>
    <dgm:pt modelId="{85891F3D-14A6-46F4-9A96-C7173492641B}" type="sibTrans" cxnId="{BAF16A64-EA40-41D1-8B91-492E096C3C76}">
      <dgm:prSet/>
      <dgm:spPr/>
      <dgm:t>
        <a:bodyPr/>
        <a:lstStyle/>
        <a:p>
          <a:endParaRPr lang="ru-RU"/>
        </a:p>
      </dgm:t>
    </dgm:pt>
    <dgm:pt modelId="{EDE5E537-0317-4791-9CC4-B835424D0882}">
      <dgm:prSet custT="1"/>
      <dgm:spPr/>
      <dgm:t>
        <a:bodyPr/>
        <a:lstStyle/>
        <a:p>
          <a:r>
            <a:rPr lang="ru-RU" sz="2400" b="1" dirty="0" smtClean="0">
              <a:solidFill>
                <a:schemeClr val="tx1"/>
              </a:solidFill>
            </a:rPr>
            <a:t>18 будут пересдавать в сентябре</a:t>
          </a:r>
          <a:endParaRPr lang="ru-RU" sz="2400" b="1" dirty="0">
            <a:solidFill>
              <a:schemeClr val="tx1"/>
            </a:solidFill>
          </a:endParaRPr>
        </a:p>
      </dgm:t>
    </dgm:pt>
    <dgm:pt modelId="{58D0555D-7C7F-4AAB-9F9A-1100CA7BAAFA}" type="parTrans" cxnId="{6120DB22-5D17-4B46-ACB2-6E5CF29CB162}">
      <dgm:prSet/>
      <dgm:spPr/>
      <dgm:t>
        <a:bodyPr/>
        <a:lstStyle/>
        <a:p>
          <a:endParaRPr lang="ru-RU"/>
        </a:p>
      </dgm:t>
    </dgm:pt>
    <dgm:pt modelId="{D44F1FA4-5019-456F-91ED-36BFFEC555BE}" type="sibTrans" cxnId="{6120DB22-5D17-4B46-ACB2-6E5CF29CB162}">
      <dgm:prSet/>
      <dgm:spPr/>
      <dgm:t>
        <a:bodyPr/>
        <a:lstStyle/>
        <a:p>
          <a:endParaRPr lang="ru-RU"/>
        </a:p>
      </dgm:t>
    </dgm:pt>
    <dgm:pt modelId="{6B2F66C3-E399-4F4E-8C87-00A26DDD7C92}" type="pres">
      <dgm:prSet presAssocID="{989375B0-0069-47B9-BF5D-55D25AB539E6}" presName="linearFlow" presStyleCnt="0">
        <dgm:presLayoutVars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CFAC698-DCFE-410E-8266-AF054EBCC43C}" type="pres">
      <dgm:prSet presAssocID="{0AF40CE1-DFBA-4699-BD78-5CF0B9E94D84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CD5922-2866-48FB-B601-877C7EC05462}" type="pres">
      <dgm:prSet presAssocID="{A0DB5098-547F-42AE-96AB-17B2A07EC389}" presName="sibTrans" presStyleLbl="sibTrans2D1" presStyleIdx="0" presStyleCnt="3"/>
      <dgm:spPr/>
      <dgm:t>
        <a:bodyPr/>
        <a:lstStyle/>
        <a:p>
          <a:endParaRPr lang="ru-RU"/>
        </a:p>
      </dgm:t>
    </dgm:pt>
    <dgm:pt modelId="{114DBCC4-F809-4027-9F9D-A9E34535F31B}" type="pres">
      <dgm:prSet presAssocID="{A0DB5098-547F-42AE-96AB-17B2A07EC389}" presName="connectorText" presStyleLbl="sibTrans2D1" presStyleIdx="0" presStyleCnt="3"/>
      <dgm:spPr/>
      <dgm:t>
        <a:bodyPr/>
        <a:lstStyle/>
        <a:p>
          <a:endParaRPr lang="ru-RU"/>
        </a:p>
      </dgm:t>
    </dgm:pt>
    <dgm:pt modelId="{1A9B30D3-5CD5-4D17-8460-401776907818}" type="pres">
      <dgm:prSet presAssocID="{E0B46960-246E-44B1-A552-1A4231D672E1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6159EA-FBA4-40E9-A8C8-C49C7FC8562E}" type="pres">
      <dgm:prSet presAssocID="{A77FD7FE-83D9-47C2-94FB-BBCCDA66D630}" presName="sibTrans" presStyleLbl="sibTrans2D1" presStyleIdx="1" presStyleCnt="3"/>
      <dgm:spPr/>
      <dgm:t>
        <a:bodyPr/>
        <a:lstStyle/>
        <a:p>
          <a:endParaRPr lang="ru-RU"/>
        </a:p>
      </dgm:t>
    </dgm:pt>
    <dgm:pt modelId="{B16DC9C9-C85C-41B8-9628-2011D32C9C71}" type="pres">
      <dgm:prSet presAssocID="{A77FD7FE-83D9-47C2-94FB-BBCCDA66D630}" presName="connectorText" presStyleLbl="sibTrans2D1" presStyleIdx="1" presStyleCnt="3"/>
      <dgm:spPr/>
      <dgm:t>
        <a:bodyPr/>
        <a:lstStyle/>
        <a:p>
          <a:endParaRPr lang="ru-RU"/>
        </a:p>
      </dgm:t>
    </dgm:pt>
    <dgm:pt modelId="{C576C99A-BA7D-433A-94DC-CE63424F5A2C}" type="pres">
      <dgm:prSet presAssocID="{94DFCF16-D5A1-4005-A7E2-F8378FFCA3F0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4616E1-0E55-44CA-8419-3695B5C23863}" type="pres">
      <dgm:prSet presAssocID="{85891F3D-14A6-46F4-9A96-C7173492641B}" presName="sibTrans" presStyleLbl="sibTrans2D1" presStyleIdx="2" presStyleCnt="3"/>
      <dgm:spPr/>
      <dgm:t>
        <a:bodyPr/>
        <a:lstStyle/>
        <a:p>
          <a:endParaRPr lang="ru-RU"/>
        </a:p>
      </dgm:t>
    </dgm:pt>
    <dgm:pt modelId="{0E375B10-CF21-41AD-8EC8-589B55543F24}" type="pres">
      <dgm:prSet presAssocID="{85891F3D-14A6-46F4-9A96-C7173492641B}" presName="connectorText" presStyleLbl="sibTrans2D1" presStyleIdx="2" presStyleCnt="3"/>
      <dgm:spPr/>
      <dgm:t>
        <a:bodyPr/>
        <a:lstStyle/>
        <a:p>
          <a:endParaRPr lang="ru-RU"/>
        </a:p>
      </dgm:t>
    </dgm:pt>
    <dgm:pt modelId="{F6490A9C-FF64-42FB-BFED-1213E94E3205}" type="pres">
      <dgm:prSet presAssocID="{EDE5E537-0317-4791-9CC4-B835424D0882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120DB22-5D17-4B46-ACB2-6E5CF29CB162}" srcId="{989375B0-0069-47B9-BF5D-55D25AB539E6}" destId="{EDE5E537-0317-4791-9CC4-B835424D0882}" srcOrd="3" destOrd="0" parTransId="{58D0555D-7C7F-4AAB-9F9A-1100CA7BAAFA}" sibTransId="{D44F1FA4-5019-456F-91ED-36BFFEC555BE}"/>
    <dgm:cxn modelId="{6BE126B3-A2E3-4E3A-B9A5-4A85D3CB3A29}" type="presOf" srcId="{94DFCF16-D5A1-4005-A7E2-F8378FFCA3F0}" destId="{C576C99A-BA7D-433A-94DC-CE63424F5A2C}" srcOrd="0" destOrd="0" presId="urn:microsoft.com/office/officeart/2005/8/layout/process2"/>
    <dgm:cxn modelId="{52E7C427-B95F-4734-BAAF-EE2E7F3F01E7}" type="presOf" srcId="{A0DB5098-547F-42AE-96AB-17B2A07EC389}" destId="{114DBCC4-F809-4027-9F9D-A9E34535F31B}" srcOrd="1" destOrd="0" presId="urn:microsoft.com/office/officeart/2005/8/layout/process2"/>
    <dgm:cxn modelId="{F2EE0D57-BF44-4BA2-B5CE-3F85A9C37C04}" type="presOf" srcId="{85891F3D-14A6-46F4-9A96-C7173492641B}" destId="{C14616E1-0E55-44CA-8419-3695B5C23863}" srcOrd="0" destOrd="0" presId="urn:microsoft.com/office/officeart/2005/8/layout/process2"/>
    <dgm:cxn modelId="{45417608-A087-42B7-B984-3627C0923473}" type="presOf" srcId="{989375B0-0069-47B9-BF5D-55D25AB539E6}" destId="{6B2F66C3-E399-4F4E-8C87-00A26DDD7C92}" srcOrd="0" destOrd="0" presId="urn:microsoft.com/office/officeart/2005/8/layout/process2"/>
    <dgm:cxn modelId="{4F8CC9AC-C38B-46AD-89B6-6158D647B78A}" srcId="{989375B0-0069-47B9-BF5D-55D25AB539E6}" destId="{0AF40CE1-DFBA-4699-BD78-5CF0B9E94D84}" srcOrd="0" destOrd="0" parTransId="{67E9BB93-EDF7-4773-9A56-EC895C1C877B}" sibTransId="{A0DB5098-547F-42AE-96AB-17B2A07EC389}"/>
    <dgm:cxn modelId="{23D6FF73-3B7D-4B5E-BDAE-FBE6E2A566E1}" type="presOf" srcId="{A77FD7FE-83D9-47C2-94FB-BBCCDA66D630}" destId="{B16DC9C9-C85C-41B8-9628-2011D32C9C71}" srcOrd="1" destOrd="0" presId="urn:microsoft.com/office/officeart/2005/8/layout/process2"/>
    <dgm:cxn modelId="{69883433-F45F-4A0E-85C7-C33D91E8B1C3}" type="presOf" srcId="{85891F3D-14A6-46F4-9A96-C7173492641B}" destId="{0E375B10-CF21-41AD-8EC8-589B55543F24}" srcOrd="1" destOrd="0" presId="urn:microsoft.com/office/officeart/2005/8/layout/process2"/>
    <dgm:cxn modelId="{0219C693-F0D7-420B-8643-D8C51256CF35}" type="presOf" srcId="{0AF40CE1-DFBA-4699-BD78-5CF0B9E94D84}" destId="{6CFAC698-DCFE-410E-8266-AF054EBCC43C}" srcOrd="0" destOrd="0" presId="urn:microsoft.com/office/officeart/2005/8/layout/process2"/>
    <dgm:cxn modelId="{BAF16A64-EA40-41D1-8B91-492E096C3C76}" srcId="{989375B0-0069-47B9-BF5D-55D25AB539E6}" destId="{94DFCF16-D5A1-4005-A7E2-F8378FFCA3F0}" srcOrd="2" destOrd="0" parTransId="{B9E51E3A-6A76-4546-BC50-D427422F1835}" sibTransId="{85891F3D-14A6-46F4-9A96-C7173492641B}"/>
    <dgm:cxn modelId="{C77D8266-340E-4B62-B4B7-2CB3D2D48364}" srcId="{989375B0-0069-47B9-BF5D-55D25AB539E6}" destId="{E0B46960-246E-44B1-A552-1A4231D672E1}" srcOrd="1" destOrd="0" parTransId="{60E4CD0E-5961-4505-8FCC-2776FB3BDA6A}" sibTransId="{A77FD7FE-83D9-47C2-94FB-BBCCDA66D630}"/>
    <dgm:cxn modelId="{B3B806C2-8D8D-43A3-B007-EB864EA01311}" type="presOf" srcId="{A0DB5098-547F-42AE-96AB-17B2A07EC389}" destId="{96CD5922-2866-48FB-B601-877C7EC05462}" srcOrd="0" destOrd="0" presId="urn:microsoft.com/office/officeart/2005/8/layout/process2"/>
    <dgm:cxn modelId="{38FE5B36-CE84-4A96-A48D-3BDD1C5B8D02}" type="presOf" srcId="{A77FD7FE-83D9-47C2-94FB-BBCCDA66D630}" destId="{DC6159EA-FBA4-40E9-A8C8-C49C7FC8562E}" srcOrd="0" destOrd="0" presId="urn:microsoft.com/office/officeart/2005/8/layout/process2"/>
    <dgm:cxn modelId="{E0EBF517-A847-4124-BC69-989BD98805A9}" type="presOf" srcId="{E0B46960-246E-44B1-A552-1A4231D672E1}" destId="{1A9B30D3-5CD5-4D17-8460-401776907818}" srcOrd="0" destOrd="0" presId="urn:microsoft.com/office/officeart/2005/8/layout/process2"/>
    <dgm:cxn modelId="{7390242B-87CA-4871-A166-5422EEB19005}" type="presOf" srcId="{EDE5E537-0317-4791-9CC4-B835424D0882}" destId="{F6490A9C-FF64-42FB-BFED-1213E94E3205}" srcOrd="0" destOrd="0" presId="urn:microsoft.com/office/officeart/2005/8/layout/process2"/>
    <dgm:cxn modelId="{E8EC0916-A67C-44FF-8586-B9E91BF105F0}" type="presParOf" srcId="{6B2F66C3-E399-4F4E-8C87-00A26DDD7C92}" destId="{6CFAC698-DCFE-410E-8266-AF054EBCC43C}" srcOrd="0" destOrd="0" presId="urn:microsoft.com/office/officeart/2005/8/layout/process2"/>
    <dgm:cxn modelId="{BE632855-411A-461A-9EF7-02F0429088C6}" type="presParOf" srcId="{6B2F66C3-E399-4F4E-8C87-00A26DDD7C92}" destId="{96CD5922-2866-48FB-B601-877C7EC05462}" srcOrd="1" destOrd="0" presId="urn:microsoft.com/office/officeart/2005/8/layout/process2"/>
    <dgm:cxn modelId="{913D43F8-E5B0-41C0-89E3-833D5E53B7DF}" type="presParOf" srcId="{96CD5922-2866-48FB-B601-877C7EC05462}" destId="{114DBCC4-F809-4027-9F9D-A9E34535F31B}" srcOrd="0" destOrd="0" presId="urn:microsoft.com/office/officeart/2005/8/layout/process2"/>
    <dgm:cxn modelId="{A8536630-C16E-4B28-A4E4-76C51128B2D6}" type="presParOf" srcId="{6B2F66C3-E399-4F4E-8C87-00A26DDD7C92}" destId="{1A9B30D3-5CD5-4D17-8460-401776907818}" srcOrd="2" destOrd="0" presId="urn:microsoft.com/office/officeart/2005/8/layout/process2"/>
    <dgm:cxn modelId="{B75BDD88-87BA-49E2-8603-8A0BAA469FE0}" type="presParOf" srcId="{6B2F66C3-E399-4F4E-8C87-00A26DDD7C92}" destId="{DC6159EA-FBA4-40E9-A8C8-C49C7FC8562E}" srcOrd="3" destOrd="0" presId="urn:microsoft.com/office/officeart/2005/8/layout/process2"/>
    <dgm:cxn modelId="{0BAEE150-6C9F-4C9B-9380-9B477973EB15}" type="presParOf" srcId="{DC6159EA-FBA4-40E9-A8C8-C49C7FC8562E}" destId="{B16DC9C9-C85C-41B8-9628-2011D32C9C71}" srcOrd="0" destOrd="0" presId="urn:microsoft.com/office/officeart/2005/8/layout/process2"/>
    <dgm:cxn modelId="{FB5E72F8-D998-4081-97CC-CF941070E6B0}" type="presParOf" srcId="{6B2F66C3-E399-4F4E-8C87-00A26DDD7C92}" destId="{C576C99A-BA7D-433A-94DC-CE63424F5A2C}" srcOrd="4" destOrd="0" presId="urn:microsoft.com/office/officeart/2005/8/layout/process2"/>
    <dgm:cxn modelId="{63AFC878-0BB4-40B1-B5B4-87CAFCEE0C07}" type="presParOf" srcId="{6B2F66C3-E399-4F4E-8C87-00A26DDD7C92}" destId="{C14616E1-0E55-44CA-8419-3695B5C23863}" srcOrd="5" destOrd="0" presId="urn:microsoft.com/office/officeart/2005/8/layout/process2"/>
    <dgm:cxn modelId="{FBF1FA91-0A99-4D63-8ED9-6804082281BA}" type="presParOf" srcId="{C14616E1-0E55-44CA-8419-3695B5C23863}" destId="{0E375B10-CF21-41AD-8EC8-589B55543F24}" srcOrd="0" destOrd="0" presId="urn:microsoft.com/office/officeart/2005/8/layout/process2"/>
    <dgm:cxn modelId="{A3A0EBB4-3FB5-4BD1-B632-8C3C6A378AB3}" type="presParOf" srcId="{6B2F66C3-E399-4F4E-8C87-00A26DDD7C92}" destId="{F6490A9C-FF64-42FB-BFED-1213E94E3205}" srcOrd="6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4CE2AC71-A172-46DE-BC6C-9716129DFABF}" type="doc">
      <dgm:prSet loTypeId="urn:microsoft.com/office/officeart/2005/8/layout/radial1" loCatId="cycle" qsTypeId="urn:microsoft.com/office/officeart/2005/8/quickstyle/3d7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1744309F-086C-4DBF-9D13-21D0491C45AB}">
      <dgm:prSet phldrT="[Текст]" custT="1"/>
      <dgm:spPr/>
      <dgm:t>
        <a:bodyPr/>
        <a:lstStyle/>
        <a:p>
          <a:r>
            <a:rPr lang="ru-RU" sz="3000" b="1" dirty="0" smtClean="0"/>
            <a:t>942 </a:t>
          </a:r>
          <a:r>
            <a:rPr lang="ru-RU" sz="1000" b="1" dirty="0" smtClean="0"/>
            <a:t>УЧАЩИХСЯ</a:t>
          </a:r>
          <a:endParaRPr lang="ru-RU" sz="1000" b="1" dirty="0"/>
        </a:p>
      </dgm:t>
    </dgm:pt>
    <dgm:pt modelId="{527B4104-1FA6-4DFD-B8E3-2162ECE2ADC7}" type="parTrans" cxnId="{F63F0DE8-3484-4CD5-B02A-3908FB0B8CFB}">
      <dgm:prSet/>
      <dgm:spPr/>
      <dgm:t>
        <a:bodyPr/>
        <a:lstStyle/>
        <a:p>
          <a:endParaRPr lang="ru-RU"/>
        </a:p>
      </dgm:t>
    </dgm:pt>
    <dgm:pt modelId="{6F688694-4302-4A9C-A455-A3B54BFB6EA8}" type="sibTrans" cxnId="{F63F0DE8-3484-4CD5-B02A-3908FB0B8CFB}">
      <dgm:prSet/>
      <dgm:spPr/>
      <dgm:t>
        <a:bodyPr/>
        <a:lstStyle/>
        <a:p>
          <a:endParaRPr lang="ru-RU"/>
        </a:p>
      </dgm:t>
    </dgm:pt>
    <dgm:pt modelId="{B63447C2-EEDA-4680-AE7B-5350EF101FA9}">
      <dgm:prSet phldrT="[Текст]"/>
      <dgm:spPr/>
      <dgm:t>
        <a:bodyPr/>
        <a:lstStyle/>
        <a:p>
          <a:endParaRPr lang="ru-RU"/>
        </a:p>
      </dgm:t>
    </dgm:pt>
    <dgm:pt modelId="{6A873B79-1896-40AA-9E06-007233323420}" type="parTrans" cxnId="{B11F1A06-52E0-4F2D-858A-299CFEB8E2F1}">
      <dgm:prSet/>
      <dgm:spPr/>
      <dgm:t>
        <a:bodyPr/>
        <a:lstStyle/>
        <a:p>
          <a:endParaRPr lang="ru-RU"/>
        </a:p>
      </dgm:t>
    </dgm:pt>
    <dgm:pt modelId="{BA79E564-67B2-43BF-8995-08E72B2CFD00}" type="sibTrans" cxnId="{B11F1A06-52E0-4F2D-858A-299CFEB8E2F1}">
      <dgm:prSet/>
      <dgm:spPr/>
      <dgm:t>
        <a:bodyPr/>
        <a:lstStyle/>
        <a:p>
          <a:endParaRPr lang="ru-RU"/>
        </a:p>
      </dgm:t>
    </dgm:pt>
    <dgm:pt modelId="{9997EE08-51CF-42DF-9C99-EBA380BE08D1}">
      <dgm:prSet phldrT="[Текст]"/>
      <dgm:spPr/>
      <dgm:t>
        <a:bodyPr/>
        <a:lstStyle/>
        <a:p>
          <a:endParaRPr lang="ru-RU"/>
        </a:p>
      </dgm:t>
    </dgm:pt>
    <dgm:pt modelId="{C9109B6C-F5A1-4B33-BFCE-2CE1DBC66E2B}" type="parTrans" cxnId="{6A99200C-ED46-4E44-A023-D442676F0266}">
      <dgm:prSet/>
      <dgm:spPr/>
      <dgm:t>
        <a:bodyPr/>
        <a:lstStyle/>
        <a:p>
          <a:endParaRPr lang="ru-RU"/>
        </a:p>
      </dgm:t>
    </dgm:pt>
    <dgm:pt modelId="{9FE1EDA3-9018-4966-B88F-42870409259D}" type="sibTrans" cxnId="{6A99200C-ED46-4E44-A023-D442676F0266}">
      <dgm:prSet/>
      <dgm:spPr/>
      <dgm:t>
        <a:bodyPr/>
        <a:lstStyle/>
        <a:p>
          <a:endParaRPr lang="ru-RU"/>
        </a:p>
      </dgm:t>
    </dgm:pt>
    <dgm:pt modelId="{50B571B8-0325-4A29-A6D0-7B596C0D4D1B}">
      <dgm:prSet phldrT="[Текст]"/>
      <dgm:spPr/>
      <dgm:t>
        <a:bodyPr/>
        <a:lstStyle/>
        <a:p>
          <a:endParaRPr lang="ru-RU"/>
        </a:p>
      </dgm:t>
    </dgm:pt>
    <dgm:pt modelId="{ADE22726-3F2F-482C-8BE9-8B18DF70A35E}" type="parTrans" cxnId="{DE3DF460-73E5-4799-AE23-B7E735E423F7}">
      <dgm:prSet/>
      <dgm:spPr/>
      <dgm:t>
        <a:bodyPr/>
        <a:lstStyle/>
        <a:p>
          <a:endParaRPr lang="ru-RU"/>
        </a:p>
      </dgm:t>
    </dgm:pt>
    <dgm:pt modelId="{C3B7FBDF-E588-45BA-812B-ACE4717848AB}" type="sibTrans" cxnId="{DE3DF460-73E5-4799-AE23-B7E735E423F7}">
      <dgm:prSet/>
      <dgm:spPr/>
      <dgm:t>
        <a:bodyPr/>
        <a:lstStyle/>
        <a:p>
          <a:endParaRPr lang="ru-RU"/>
        </a:p>
      </dgm:t>
    </dgm:pt>
    <dgm:pt modelId="{D2FAF467-1916-454C-B615-4351D2B81ACA}">
      <dgm:prSet phldrT="[Текст]"/>
      <dgm:spPr/>
      <dgm:t>
        <a:bodyPr/>
        <a:lstStyle/>
        <a:p>
          <a:endParaRPr lang="ru-RU"/>
        </a:p>
      </dgm:t>
    </dgm:pt>
    <dgm:pt modelId="{E7ECAA67-07CE-42F6-AEF4-4329303DF096}" type="parTrans" cxnId="{2F334590-0E0C-4B29-8B7B-0282A9324434}">
      <dgm:prSet/>
      <dgm:spPr/>
      <dgm:t>
        <a:bodyPr/>
        <a:lstStyle/>
        <a:p>
          <a:endParaRPr lang="ru-RU"/>
        </a:p>
      </dgm:t>
    </dgm:pt>
    <dgm:pt modelId="{5C9E847E-1836-4912-88DA-83C85990D9DC}" type="sibTrans" cxnId="{2F334590-0E0C-4B29-8B7B-0282A9324434}">
      <dgm:prSet/>
      <dgm:spPr/>
      <dgm:t>
        <a:bodyPr/>
        <a:lstStyle/>
        <a:p>
          <a:endParaRPr lang="ru-RU"/>
        </a:p>
      </dgm:t>
    </dgm:pt>
    <dgm:pt modelId="{13B57CF8-2D63-473A-A3C0-C6930F6B4BDB}">
      <dgm:prSet custT="1"/>
      <dgm:spPr/>
      <dgm:t>
        <a:bodyPr/>
        <a:lstStyle/>
        <a:p>
          <a:r>
            <a:rPr lang="ru-RU" sz="5000" dirty="0" smtClean="0"/>
            <a:t>2</a:t>
          </a:r>
          <a:endParaRPr lang="ru-RU" sz="5000" dirty="0"/>
        </a:p>
      </dgm:t>
    </dgm:pt>
    <dgm:pt modelId="{AA256BF0-9CB5-4330-8D69-8486DA4CEB1D}" type="parTrans" cxnId="{6B628791-C506-466E-83F8-E69EEC4E1835}">
      <dgm:prSet custT="1"/>
      <dgm:spPr/>
      <dgm:t>
        <a:bodyPr/>
        <a:lstStyle/>
        <a:p>
          <a:endParaRPr lang="ru-RU" sz="5000"/>
        </a:p>
      </dgm:t>
    </dgm:pt>
    <dgm:pt modelId="{F37AAD4C-7B0A-4A9E-8592-F538096262F7}" type="sibTrans" cxnId="{6B628791-C506-466E-83F8-E69EEC4E1835}">
      <dgm:prSet/>
      <dgm:spPr/>
      <dgm:t>
        <a:bodyPr/>
        <a:lstStyle/>
        <a:p>
          <a:endParaRPr lang="ru-RU"/>
        </a:p>
      </dgm:t>
    </dgm:pt>
    <dgm:pt modelId="{C4AFF10E-B295-4CF8-8498-439AC41B6DF5}">
      <dgm:prSet custT="1"/>
      <dgm:spPr/>
      <dgm:t>
        <a:bodyPr/>
        <a:lstStyle/>
        <a:p>
          <a:r>
            <a:rPr lang="ru-RU" sz="5000" dirty="0" smtClean="0"/>
            <a:t>5</a:t>
          </a:r>
          <a:endParaRPr lang="ru-RU" sz="5000" dirty="0"/>
        </a:p>
      </dgm:t>
    </dgm:pt>
    <dgm:pt modelId="{5D4AFB17-55FC-42EF-A235-6F6B41ABA81F}" type="parTrans" cxnId="{99EFC02A-44BE-4962-B2F2-82677F9055C1}">
      <dgm:prSet custT="1"/>
      <dgm:spPr/>
      <dgm:t>
        <a:bodyPr/>
        <a:lstStyle/>
        <a:p>
          <a:endParaRPr lang="ru-RU" sz="5000"/>
        </a:p>
      </dgm:t>
    </dgm:pt>
    <dgm:pt modelId="{33ABFE33-A871-4AE9-A4FF-B5C3742E6BDD}" type="sibTrans" cxnId="{99EFC02A-44BE-4962-B2F2-82677F9055C1}">
      <dgm:prSet/>
      <dgm:spPr/>
      <dgm:t>
        <a:bodyPr/>
        <a:lstStyle/>
        <a:p>
          <a:endParaRPr lang="ru-RU"/>
        </a:p>
      </dgm:t>
    </dgm:pt>
    <dgm:pt modelId="{9B112A36-A938-4663-BCEE-FCAD357EC219}">
      <dgm:prSet custT="1"/>
      <dgm:spPr/>
      <dgm:t>
        <a:bodyPr/>
        <a:lstStyle/>
        <a:p>
          <a:r>
            <a:rPr lang="ru-RU" sz="5000" dirty="0" smtClean="0"/>
            <a:t>6</a:t>
          </a:r>
          <a:endParaRPr lang="ru-RU" sz="5000" dirty="0"/>
        </a:p>
      </dgm:t>
    </dgm:pt>
    <dgm:pt modelId="{9CAB980C-0669-4632-B9A0-B41B3C10270F}" type="parTrans" cxnId="{DCC26DD1-E463-4D8B-8166-CE691036D73E}">
      <dgm:prSet custT="1"/>
      <dgm:spPr/>
      <dgm:t>
        <a:bodyPr/>
        <a:lstStyle/>
        <a:p>
          <a:endParaRPr lang="ru-RU" sz="5000"/>
        </a:p>
      </dgm:t>
    </dgm:pt>
    <dgm:pt modelId="{6048605B-26F1-4A8E-88B3-50E7D30B96A2}" type="sibTrans" cxnId="{DCC26DD1-E463-4D8B-8166-CE691036D73E}">
      <dgm:prSet/>
      <dgm:spPr/>
      <dgm:t>
        <a:bodyPr/>
        <a:lstStyle/>
        <a:p>
          <a:endParaRPr lang="ru-RU"/>
        </a:p>
      </dgm:t>
    </dgm:pt>
    <dgm:pt modelId="{15A8A188-FF8F-4095-A046-D27F2D2BB7D0}">
      <dgm:prSet custT="1"/>
      <dgm:spPr/>
      <dgm:t>
        <a:bodyPr/>
        <a:lstStyle/>
        <a:p>
          <a:r>
            <a:rPr lang="ru-RU" sz="5000" dirty="0" smtClean="0"/>
            <a:t>4</a:t>
          </a:r>
          <a:endParaRPr lang="ru-RU" sz="5000" dirty="0"/>
        </a:p>
      </dgm:t>
    </dgm:pt>
    <dgm:pt modelId="{56A01A1E-CD8D-447A-905F-F156A72BED7C}" type="parTrans" cxnId="{EC270609-8E11-4D01-9EAD-882E6B611321}">
      <dgm:prSet custT="1"/>
      <dgm:spPr/>
      <dgm:t>
        <a:bodyPr/>
        <a:lstStyle/>
        <a:p>
          <a:endParaRPr lang="ru-RU" sz="5000"/>
        </a:p>
      </dgm:t>
    </dgm:pt>
    <dgm:pt modelId="{70F5EEAF-A196-4950-9788-3274CCFEA45E}" type="sibTrans" cxnId="{EC270609-8E11-4D01-9EAD-882E6B611321}">
      <dgm:prSet/>
      <dgm:spPr/>
      <dgm:t>
        <a:bodyPr/>
        <a:lstStyle/>
        <a:p>
          <a:endParaRPr lang="ru-RU"/>
        </a:p>
      </dgm:t>
    </dgm:pt>
    <dgm:pt modelId="{BA6A754C-55FA-415D-A8A1-715A2C76F0B9}">
      <dgm:prSet custT="1"/>
      <dgm:spPr/>
      <dgm:t>
        <a:bodyPr/>
        <a:lstStyle/>
        <a:p>
          <a:r>
            <a:rPr lang="ru-RU" sz="5000" dirty="0" smtClean="0"/>
            <a:t>10</a:t>
          </a:r>
          <a:endParaRPr lang="ru-RU" sz="5000" dirty="0"/>
        </a:p>
      </dgm:t>
    </dgm:pt>
    <dgm:pt modelId="{624B212A-13CF-4F26-845F-1D978EA75EEB}" type="parTrans" cxnId="{9345EB40-9413-491D-878D-79EFFFB94749}">
      <dgm:prSet custT="1"/>
      <dgm:spPr/>
      <dgm:t>
        <a:bodyPr/>
        <a:lstStyle/>
        <a:p>
          <a:endParaRPr lang="ru-RU" sz="5000"/>
        </a:p>
      </dgm:t>
    </dgm:pt>
    <dgm:pt modelId="{4231C652-ECB7-41CE-BF4F-0FA6D117B7BD}" type="sibTrans" cxnId="{9345EB40-9413-491D-878D-79EFFFB94749}">
      <dgm:prSet/>
      <dgm:spPr/>
      <dgm:t>
        <a:bodyPr/>
        <a:lstStyle/>
        <a:p>
          <a:endParaRPr lang="ru-RU"/>
        </a:p>
      </dgm:t>
    </dgm:pt>
    <dgm:pt modelId="{2E250078-6FE1-4E33-ACB5-8248E627074E}">
      <dgm:prSet custT="1"/>
      <dgm:spPr/>
      <dgm:t>
        <a:bodyPr/>
        <a:lstStyle/>
        <a:p>
          <a:r>
            <a:rPr lang="ru-RU" sz="5000" dirty="0" smtClean="0"/>
            <a:t>11</a:t>
          </a:r>
          <a:endParaRPr lang="ru-RU" sz="5000" dirty="0"/>
        </a:p>
      </dgm:t>
    </dgm:pt>
    <dgm:pt modelId="{0B4B28D2-76D3-4060-986F-8EB9CD5782F9}" type="parTrans" cxnId="{831BF8D3-C660-40BA-986F-DA2F1BBF8BC3}">
      <dgm:prSet custT="1"/>
      <dgm:spPr/>
      <dgm:t>
        <a:bodyPr/>
        <a:lstStyle/>
        <a:p>
          <a:endParaRPr lang="ru-RU" sz="5000"/>
        </a:p>
      </dgm:t>
    </dgm:pt>
    <dgm:pt modelId="{8A820FAB-B86B-452B-BE93-B00E8CC1E57B}" type="sibTrans" cxnId="{831BF8D3-C660-40BA-986F-DA2F1BBF8BC3}">
      <dgm:prSet/>
      <dgm:spPr/>
      <dgm:t>
        <a:bodyPr/>
        <a:lstStyle/>
        <a:p>
          <a:endParaRPr lang="ru-RU"/>
        </a:p>
      </dgm:t>
    </dgm:pt>
    <dgm:pt modelId="{08E624B9-02CC-4D67-8DCE-292EE3F5904A}" type="pres">
      <dgm:prSet presAssocID="{4CE2AC71-A172-46DE-BC6C-9716129DFABF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FC55EA0-BB19-460D-B516-E9BCD5C01907}" type="pres">
      <dgm:prSet presAssocID="{1744309F-086C-4DBF-9D13-21D0491C45AB}" presName="centerShape" presStyleLbl="node0" presStyleIdx="0" presStyleCnt="1"/>
      <dgm:spPr/>
      <dgm:t>
        <a:bodyPr/>
        <a:lstStyle/>
        <a:p>
          <a:endParaRPr lang="ru-RU"/>
        </a:p>
      </dgm:t>
    </dgm:pt>
    <dgm:pt modelId="{10561E90-39E1-4E00-ACC2-BD33BA86B41F}" type="pres">
      <dgm:prSet presAssocID="{AA256BF0-9CB5-4330-8D69-8486DA4CEB1D}" presName="Name9" presStyleLbl="parChTrans1D2" presStyleIdx="0" presStyleCnt="6"/>
      <dgm:spPr/>
      <dgm:t>
        <a:bodyPr/>
        <a:lstStyle/>
        <a:p>
          <a:endParaRPr lang="ru-RU"/>
        </a:p>
      </dgm:t>
    </dgm:pt>
    <dgm:pt modelId="{12A0E038-2790-4EA6-B573-7A8FC2DF77CB}" type="pres">
      <dgm:prSet presAssocID="{AA256BF0-9CB5-4330-8D69-8486DA4CEB1D}" presName="connTx" presStyleLbl="parChTrans1D2" presStyleIdx="0" presStyleCnt="6"/>
      <dgm:spPr/>
      <dgm:t>
        <a:bodyPr/>
        <a:lstStyle/>
        <a:p>
          <a:endParaRPr lang="ru-RU"/>
        </a:p>
      </dgm:t>
    </dgm:pt>
    <dgm:pt modelId="{4C3921D8-4C5D-4031-9B08-D2EBB646F5F6}" type="pres">
      <dgm:prSet presAssocID="{13B57CF8-2D63-473A-A3C0-C6930F6B4BDB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5B1A1BD-4B39-44A7-8AB5-2BCA8566F8B3}" type="pres">
      <dgm:prSet presAssocID="{56A01A1E-CD8D-447A-905F-F156A72BED7C}" presName="Name9" presStyleLbl="parChTrans1D2" presStyleIdx="1" presStyleCnt="6"/>
      <dgm:spPr/>
      <dgm:t>
        <a:bodyPr/>
        <a:lstStyle/>
        <a:p>
          <a:endParaRPr lang="ru-RU"/>
        </a:p>
      </dgm:t>
    </dgm:pt>
    <dgm:pt modelId="{C16E8163-6AD7-446B-B3DC-F4BE70EC9628}" type="pres">
      <dgm:prSet presAssocID="{56A01A1E-CD8D-447A-905F-F156A72BED7C}" presName="connTx" presStyleLbl="parChTrans1D2" presStyleIdx="1" presStyleCnt="6"/>
      <dgm:spPr/>
      <dgm:t>
        <a:bodyPr/>
        <a:lstStyle/>
        <a:p>
          <a:endParaRPr lang="ru-RU"/>
        </a:p>
      </dgm:t>
    </dgm:pt>
    <dgm:pt modelId="{0884C37C-B5F6-4A96-86EE-497F2EF2C812}" type="pres">
      <dgm:prSet presAssocID="{15A8A188-FF8F-4095-A046-D27F2D2BB7D0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3A5A778-2D8E-4F71-B34C-47EB0DE46498}" type="pres">
      <dgm:prSet presAssocID="{5D4AFB17-55FC-42EF-A235-6F6B41ABA81F}" presName="Name9" presStyleLbl="parChTrans1D2" presStyleIdx="2" presStyleCnt="6"/>
      <dgm:spPr/>
      <dgm:t>
        <a:bodyPr/>
        <a:lstStyle/>
        <a:p>
          <a:endParaRPr lang="ru-RU"/>
        </a:p>
      </dgm:t>
    </dgm:pt>
    <dgm:pt modelId="{036D7D3B-BB0F-49A6-8B56-FA1A16CA38CE}" type="pres">
      <dgm:prSet presAssocID="{5D4AFB17-55FC-42EF-A235-6F6B41ABA81F}" presName="connTx" presStyleLbl="parChTrans1D2" presStyleIdx="2" presStyleCnt="6"/>
      <dgm:spPr/>
      <dgm:t>
        <a:bodyPr/>
        <a:lstStyle/>
        <a:p>
          <a:endParaRPr lang="ru-RU"/>
        </a:p>
      </dgm:t>
    </dgm:pt>
    <dgm:pt modelId="{8882B45D-3F4F-4AA3-AA12-84C3FE0DE9B6}" type="pres">
      <dgm:prSet presAssocID="{C4AFF10E-B295-4CF8-8498-439AC41B6DF5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D6320DE-6EF5-4479-8D66-36A266EA42B3}" type="pres">
      <dgm:prSet presAssocID="{9CAB980C-0669-4632-B9A0-B41B3C10270F}" presName="Name9" presStyleLbl="parChTrans1D2" presStyleIdx="3" presStyleCnt="6"/>
      <dgm:spPr/>
      <dgm:t>
        <a:bodyPr/>
        <a:lstStyle/>
        <a:p>
          <a:endParaRPr lang="ru-RU"/>
        </a:p>
      </dgm:t>
    </dgm:pt>
    <dgm:pt modelId="{14B441FC-3B28-4A59-B1E1-931213F48183}" type="pres">
      <dgm:prSet presAssocID="{9CAB980C-0669-4632-B9A0-B41B3C10270F}" presName="connTx" presStyleLbl="parChTrans1D2" presStyleIdx="3" presStyleCnt="6"/>
      <dgm:spPr/>
      <dgm:t>
        <a:bodyPr/>
        <a:lstStyle/>
        <a:p>
          <a:endParaRPr lang="ru-RU"/>
        </a:p>
      </dgm:t>
    </dgm:pt>
    <dgm:pt modelId="{425A2451-7F6F-4D2A-9AFC-033BC178229B}" type="pres">
      <dgm:prSet presAssocID="{9B112A36-A938-4663-BCEE-FCAD357EC219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F7C759-6648-40C4-8242-C462537FEE5D}" type="pres">
      <dgm:prSet presAssocID="{624B212A-13CF-4F26-845F-1D978EA75EEB}" presName="Name9" presStyleLbl="parChTrans1D2" presStyleIdx="4" presStyleCnt="6"/>
      <dgm:spPr/>
      <dgm:t>
        <a:bodyPr/>
        <a:lstStyle/>
        <a:p>
          <a:endParaRPr lang="ru-RU"/>
        </a:p>
      </dgm:t>
    </dgm:pt>
    <dgm:pt modelId="{4C51C464-A776-4467-838B-4A2FCF45BF42}" type="pres">
      <dgm:prSet presAssocID="{624B212A-13CF-4F26-845F-1D978EA75EEB}" presName="connTx" presStyleLbl="parChTrans1D2" presStyleIdx="4" presStyleCnt="6"/>
      <dgm:spPr/>
      <dgm:t>
        <a:bodyPr/>
        <a:lstStyle/>
        <a:p>
          <a:endParaRPr lang="ru-RU"/>
        </a:p>
      </dgm:t>
    </dgm:pt>
    <dgm:pt modelId="{35982640-2F45-4334-912B-C675C0F892CC}" type="pres">
      <dgm:prSet presAssocID="{BA6A754C-55FA-415D-A8A1-715A2C76F0B9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895F41-3689-4ECF-B647-D0C5390BC825}" type="pres">
      <dgm:prSet presAssocID="{0B4B28D2-76D3-4060-986F-8EB9CD5782F9}" presName="Name9" presStyleLbl="parChTrans1D2" presStyleIdx="5" presStyleCnt="6"/>
      <dgm:spPr/>
      <dgm:t>
        <a:bodyPr/>
        <a:lstStyle/>
        <a:p>
          <a:endParaRPr lang="ru-RU"/>
        </a:p>
      </dgm:t>
    </dgm:pt>
    <dgm:pt modelId="{E845C84B-FD55-43D7-94E6-B61CAC4E127B}" type="pres">
      <dgm:prSet presAssocID="{0B4B28D2-76D3-4060-986F-8EB9CD5782F9}" presName="connTx" presStyleLbl="parChTrans1D2" presStyleIdx="5" presStyleCnt="6"/>
      <dgm:spPr/>
      <dgm:t>
        <a:bodyPr/>
        <a:lstStyle/>
        <a:p>
          <a:endParaRPr lang="ru-RU"/>
        </a:p>
      </dgm:t>
    </dgm:pt>
    <dgm:pt modelId="{5631B527-EC24-44C4-A893-81A5219D7CE3}" type="pres">
      <dgm:prSet presAssocID="{2E250078-6FE1-4E33-ACB5-8248E627074E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F189C3F-8C13-4A3D-BF2E-B53AEA3085E0}" type="presOf" srcId="{AA256BF0-9CB5-4330-8D69-8486DA4CEB1D}" destId="{12A0E038-2790-4EA6-B573-7A8FC2DF77CB}" srcOrd="1" destOrd="0" presId="urn:microsoft.com/office/officeart/2005/8/layout/radial1"/>
    <dgm:cxn modelId="{60B809D5-96C1-41C1-88ED-17361ABC746B}" type="presOf" srcId="{9B112A36-A938-4663-BCEE-FCAD357EC219}" destId="{425A2451-7F6F-4D2A-9AFC-033BC178229B}" srcOrd="0" destOrd="0" presId="urn:microsoft.com/office/officeart/2005/8/layout/radial1"/>
    <dgm:cxn modelId="{B11F1A06-52E0-4F2D-858A-299CFEB8E2F1}" srcId="{4CE2AC71-A172-46DE-BC6C-9716129DFABF}" destId="{B63447C2-EEDA-4680-AE7B-5350EF101FA9}" srcOrd="1" destOrd="0" parTransId="{6A873B79-1896-40AA-9E06-007233323420}" sibTransId="{BA79E564-67B2-43BF-8995-08E72B2CFD00}"/>
    <dgm:cxn modelId="{6B628791-C506-466E-83F8-E69EEC4E1835}" srcId="{1744309F-086C-4DBF-9D13-21D0491C45AB}" destId="{13B57CF8-2D63-473A-A3C0-C6930F6B4BDB}" srcOrd="0" destOrd="0" parTransId="{AA256BF0-9CB5-4330-8D69-8486DA4CEB1D}" sibTransId="{F37AAD4C-7B0A-4A9E-8592-F538096262F7}"/>
    <dgm:cxn modelId="{8E925BFA-2D3E-400D-9CC6-0A3501E3F2C2}" type="presOf" srcId="{5D4AFB17-55FC-42EF-A235-6F6B41ABA81F}" destId="{036D7D3B-BB0F-49A6-8B56-FA1A16CA38CE}" srcOrd="1" destOrd="0" presId="urn:microsoft.com/office/officeart/2005/8/layout/radial1"/>
    <dgm:cxn modelId="{78F7BEB2-1C20-40D7-8C23-045D742395C0}" type="presOf" srcId="{13B57CF8-2D63-473A-A3C0-C6930F6B4BDB}" destId="{4C3921D8-4C5D-4031-9B08-D2EBB646F5F6}" srcOrd="0" destOrd="0" presId="urn:microsoft.com/office/officeart/2005/8/layout/radial1"/>
    <dgm:cxn modelId="{6A99200C-ED46-4E44-A023-D442676F0266}" srcId="{4CE2AC71-A172-46DE-BC6C-9716129DFABF}" destId="{9997EE08-51CF-42DF-9C99-EBA380BE08D1}" srcOrd="2" destOrd="0" parTransId="{C9109B6C-F5A1-4B33-BFCE-2CE1DBC66E2B}" sibTransId="{9FE1EDA3-9018-4966-B88F-42870409259D}"/>
    <dgm:cxn modelId="{8AEE90EC-C607-4BEA-92A3-F489AF84C40C}" type="presOf" srcId="{5D4AFB17-55FC-42EF-A235-6F6B41ABA81F}" destId="{13A5A778-2D8E-4F71-B34C-47EB0DE46498}" srcOrd="0" destOrd="0" presId="urn:microsoft.com/office/officeart/2005/8/layout/radial1"/>
    <dgm:cxn modelId="{5CC05458-AC13-4E7D-99B0-7CD7F0C5C1AD}" type="presOf" srcId="{624B212A-13CF-4F26-845F-1D978EA75EEB}" destId="{4C51C464-A776-4467-838B-4A2FCF45BF42}" srcOrd="1" destOrd="0" presId="urn:microsoft.com/office/officeart/2005/8/layout/radial1"/>
    <dgm:cxn modelId="{DCC26DD1-E463-4D8B-8166-CE691036D73E}" srcId="{1744309F-086C-4DBF-9D13-21D0491C45AB}" destId="{9B112A36-A938-4663-BCEE-FCAD357EC219}" srcOrd="3" destOrd="0" parTransId="{9CAB980C-0669-4632-B9A0-B41B3C10270F}" sibTransId="{6048605B-26F1-4A8E-88B3-50E7D30B96A2}"/>
    <dgm:cxn modelId="{EF26FA08-FDA7-401C-9E98-21B9BE79CD55}" type="presOf" srcId="{9CAB980C-0669-4632-B9A0-B41B3C10270F}" destId="{14B441FC-3B28-4A59-B1E1-931213F48183}" srcOrd="1" destOrd="0" presId="urn:microsoft.com/office/officeart/2005/8/layout/radial1"/>
    <dgm:cxn modelId="{F63F0DE8-3484-4CD5-B02A-3908FB0B8CFB}" srcId="{4CE2AC71-A172-46DE-BC6C-9716129DFABF}" destId="{1744309F-086C-4DBF-9D13-21D0491C45AB}" srcOrd="0" destOrd="0" parTransId="{527B4104-1FA6-4DFD-B8E3-2162ECE2ADC7}" sibTransId="{6F688694-4302-4A9C-A455-A3B54BFB6EA8}"/>
    <dgm:cxn modelId="{831BF8D3-C660-40BA-986F-DA2F1BBF8BC3}" srcId="{1744309F-086C-4DBF-9D13-21D0491C45AB}" destId="{2E250078-6FE1-4E33-ACB5-8248E627074E}" srcOrd="5" destOrd="0" parTransId="{0B4B28D2-76D3-4060-986F-8EB9CD5782F9}" sibTransId="{8A820FAB-B86B-452B-BE93-B00E8CC1E57B}"/>
    <dgm:cxn modelId="{0B03633D-9DEA-4280-B378-55970BB70E5C}" type="presOf" srcId="{BA6A754C-55FA-415D-A8A1-715A2C76F0B9}" destId="{35982640-2F45-4334-912B-C675C0F892CC}" srcOrd="0" destOrd="0" presId="urn:microsoft.com/office/officeart/2005/8/layout/radial1"/>
    <dgm:cxn modelId="{6C9035F5-8B69-4FF6-BFFD-93C6101FEFBE}" type="presOf" srcId="{1744309F-086C-4DBF-9D13-21D0491C45AB}" destId="{CFC55EA0-BB19-460D-B516-E9BCD5C01907}" srcOrd="0" destOrd="0" presId="urn:microsoft.com/office/officeart/2005/8/layout/radial1"/>
    <dgm:cxn modelId="{2F334590-0E0C-4B29-8B7B-0282A9324434}" srcId="{4CE2AC71-A172-46DE-BC6C-9716129DFABF}" destId="{D2FAF467-1916-454C-B615-4351D2B81ACA}" srcOrd="4" destOrd="0" parTransId="{E7ECAA67-07CE-42F6-AEF4-4329303DF096}" sibTransId="{5C9E847E-1836-4912-88DA-83C85990D9DC}"/>
    <dgm:cxn modelId="{60BFCF56-2C37-4372-822B-655A44FDA6C3}" type="presOf" srcId="{15A8A188-FF8F-4095-A046-D27F2D2BB7D0}" destId="{0884C37C-B5F6-4A96-86EE-497F2EF2C812}" srcOrd="0" destOrd="0" presId="urn:microsoft.com/office/officeart/2005/8/layout/radial1"/>
    <dgm:cxn modelId="{4AF1CD49-C966-45B7-9FB3-E93974D9B1BA}" type="presOf" srcId="{624B212A-13CF-4F26-845F-1D978EA75EEB}" destId="{E9F7C759-6648-40C4-8242-C462537FEE5D}" srcOrd="0" destOrd="0" presId="urn:microsoft.com/office/officeart/2005/8/layout/radial1"/>
    <dgm:cxn modelId="{674B1446-9468-4BB9-8CFC-BA849E93B905}" type="presOf" srcId="{9CAB980C-0669-4632-B9A0-B41B3C10270F}" destId="{BD6320DE-6EF5-4479-8D66-36A266EA42B3}" srcOrd="0" destOrd="0" presId="urn:microsoft.com/office/officeart/2005/8/layout/radial1"/>
    <dgm:cxn modelId="{EA2F6695-77DB-4A60-8C45-90DC6DBA1AE2}" type="presOf" srcId="{4CE2AC71-A172-46DE-BC6C-9716129DFABF}" destId="{08E624B9-02CC-4D67-8DCE-292EE3F5904A}" srcOrd="0" destOrd="0" presId="urn:microsoft.com/office/officeart/2005/8/layout/radial1"/>
    <dgm:cxn modelId="{DE3DF460-73E5-4799-AE23-B7E735E423F7}" srcId="{4CE2AC71-A172-46DE-BC6C-9716129DFABF}" destId="{50B571B8-0325-4A29-A6D0-7B596C0D4D1B}" srcOrd="3" destOrd="0" parTransId="{ADE22726-3F2F-482C-8BE9-8B18DF70A35E}" sibTransId="{C3B7FBDF-E588-45BA-812B-ACE4717848AB}"/>
    <dgm:cxn modelId="{EC270609-8E11-4D01-9EAD-882E6B611321}" srcId="{1744309F-086C-4DBF-9D13-21D0491C45AB}" destId="{15A8A188-FF8F-4095-A046-D27F2D2BB7D0}" srcOrd="1" destOrd="0" parTransId="{56A01A1E-CD8D-447A-905F-F156A72BED7C}" sibTransId="{70F5EEAF-A196-4950-9788-3274CCFEA45E}"/>
    <dgm:cxn modelId="{ACD83932-7DDB-46D0-BD5B-18FDECCB1ED9}" type="presOf" srcId="{AA256BF0-9CB5-4330-8D69-8486DA4CEB1D}" destId="{10561E90-39E1-4E00-ACC2-BD33BA86B41F}" srcOrd="0" destOrd="0" presId="urn:microsoft.com/office/officeart/2005/8/layout/radial1"/>
    <dgm:cxn modelId="{08D7268E-3A85-40BE-96AE-5D1199DC2F78}" type="presOf" srcId="{2E250078-6FE1-4E33-ACB5-8248E627074E}" destId="{5631B527-EC24-44C4-A893-81A5219D7CE3}" srcOrd="0" destOrd="0" presId="urn:microsoft.com/office/officeart/2005/8/layout/radial1"/>
    <dgm:cxn modelId="{9345EB40-9413-491D-878D-79EFFFB94749}" srcId="{1744309F-086C-4DBF-9D13-21D0491C45AB}" destId="{BA6A754C-55FA-415D-A8A1-715A2C76F0B9}" srcOrd="4" destOrd="0" parTransId="{624B212A-13CF-4F26-845F-1D978EA75EEB}" sibTransId="{4231C652-ECB7-41CE-BF4F-0FA6D117B7BD}"/>
    <dgm:cxn modelId="{8EBAB7CC-C7E8-4A40-9538-10883BA8E826}" type="presOf" srcId="{56A01A1E-CD8D-447A-905F-F156A72BED7C}" destId="{75B1A1BD-4B39-44A7-8AB5-2BCA8566F8B3}" srcOrd="0" destOrd="0" presId="urn:microsoft.com/office/officeart/2005/8/layout/radial1"/>
    <dgm:cxn modelId="{A4CBCB91-6CF9-4D17-99FF-1A3C25BD45CB}" type="presOf" srcId="{56A01A1E-CD8D-447A-905F-F156A72BED7C}" destId="{C16E8163-6AD7-446B-B3DC-F4BE70EC9628}" srcOrd="1" destOrd="0" presId="urn:microsoft.com/office/officeart/2005/8/layout/radial1"/>
    <dgm:cxn modelId="{545A412F-4A45-4A94-A39D-9314BB75BBC4}" type="presOf" srcId="{C4AFF10E-B295-4CF8-8498-439AC41B6DF5}" destId="{8882B45D-3F4F-4AA3-AA12-84C3FE0DE9B6}" srcOrd="0" destOrd="0" presId="urn:microsoft.com/office/officeart/2005/8/layout/radial1"/>
    <dgm:cxn modelId="{99EFC02A-44BE-4962-B2F2-82677F9055C1}" srcId="{1744309F-086C-4DBF-9D13-21D0491C45AB}" destId="{C4AFF10E-B295-4CF8-8498-439AC41B6DF5}" srcOrd="2" destOrd="0" parTransId="{5D4AFB17-55FC-42EF-A235-6F6B41ABA81F}" sibTransId="{33ABFE33-A871-4AE9-A4FF-B5C3742E6BDD}"/>
    <dgm:cxn modelId="{CA147658-0BD1-4D30-9C8F-EC0ACD7B8F3B}" type="presOf" srcId="{0B4B28D2-76D3-4060-986F-8EB9CD5782F9}" destId="{E845C84B-FD55-43D7-94E6-B61CAC4E127B}" srcOrd="1" destOrd="0" presId="urn:microsoft.com/office/officeart/2005/8/layout/radial1"/>
    <dgm:cxn modelId="{0116EA6D-7D22-4DE4-8971-0DCDC043FD9E}" type="presOf" srcId="{0B4B28D2-76D3-4060-986F-8EB9CD5782F9}" destId="{B2895F41-3689-4ECF-B647-D0C5390BC825}" srcOrd="0" destOrd="0" presId="urn:microsoft.com/office/officeart/2005/8/layout/radial1"/>
    <dgm:cxn modelId="{405417E8-9B67-4070-87EF-33BF081B4A11}" type="presParOf" srcId="{08E624B9-02CC-4D67-8DCE-292EE3F5904A}" destId="{CFC55EA0-BB19-460D-B516-E9BCD5C01907}" srcOrd="0" destOrd="0" presId="urn:microsoft.com/office/officeart/2005/8/layout/radial1"/>
    <dgm:cxn modelId="{0600FDE2-38FC-4BF6-B017-356D8B29FDE7}" type="presParOf" srcId="{08E624B9-02CC-4D67-8DCE-292EE3F5904A}" destId="{10561E90-39E1-4E00-ACC2-BD33BA86B41F}" srcOrd="1" destOrd="0" presId="urn:microsoft.com/office/officeart/2005/8/layout/radial1"/>
    <dgm:cxn modelId="{DAC5A475-9FA4-41F2-B6FF-52F048A4DEDF}" type="presParOf" srcId="{10561E90-39E1-4E00-ACC2-BD33BA86B41F}" destId="{12A0E038-2790-4EA6-B573-7A8FC2DF77CB}" srcOrd="0" destOrd="0" presId="urn:microsoft.com/office/officeart/2005/8/layout/radial1"/>
    <dgm:cxn modelId="{ADDCF164-0878-41C4-8A81-282C26BE2C07}" type="presParOf" srcId="{08E624B9-02CC-4D67-8DCE-292EE3F5904A}" destId="{4C3921D8-4C5D-4031-9B08-D2EBB646F5F6}" srcOrd="2" destOrd="0" presId="urn:microsoft.com/office/officeart/2005/8/layout/radial1"/>
    <dgm:cxn modelId="{83AAF441-7230-41E2-94CB-65A2CC696878}" type="presParOf" srcId="{08E624B9-02CC-4D67-8DCE-292EE3F5904A}" destId="{75B1A1BD-4B39-44A7-8AB5-2BCA8566F8B3}" srcOrd="3" destOrd="0" presId="urn:microsoft.com/office/officeart/2005/8/layout/radial1"/>
    <dgm:cxn modelId="{085B1EBF-DDE5-4D06-9913-F945E98848D6}" type="presParOf" srcId="{75B1A1BD-4B39-44A7-8AB5-2BCA8566F8B3}" destId="{C16E8163-6AD7-446B-B3DC-F4BE70EC9628}" srcOrd="0" destOrd="0" presId="urn:microsoft.com/office/officeart/2005/8/layout/radial1"/>
    <dgm:cxn modelId="{451D8B9B-F8CB-4EEA-AD10-A0865A8A69E1}" type="presParOf" srcId="{08E624B9-02CC-4D67-8DCE-292EE3F5904A}" destId="{0884C37C-B5F6-4A96-86EE-497F2EF2C812}" srcOrd="4" destOrd="0" presId="urn:microsoft.com/office/officeart/2005/8/layout/radial1"/>
    <dgm:cxn modelId="{D3B4BF79-BF11-48CD-AB55-0C320F970B60}" type="presParOf" srcId="{08E624B9-02CC-4D67-8DCE-292EE3F5904A}" destId="{13A5A778-2D8E-4F71-B34C-47EB0DE46498}" srcOrd="5" destOrd="0" presId="urn:microsoft.com/office/officeart/2005/8/layout/radial1"/>
    <dgm:cxn modelId="{F26C1E3C-EAEA-446A-9227-354B2314AFF6}" type="presParOf" srcId="{13A5A778-2D8E-4F71-B34C-47EB0DE46498}" destId="{036D7D3B-BB0F-49A6-8B56-FA1A16CA38CE}" srcOrd="0" destOrd="0" presId="urn:microsoft.com/office/officeart/2005/8/layout/radial1"/>
    <dgm:cxn modelId="{A41EEAF6-5B32-496D-9504-C59CEE78C9E4}" type="presParOf" srcId="{08E624B9-02CC-4D67-8DCE-292EE3F5904A}" destId="{8882B45D-3F4F-4AA3-AA12-84C3FE0DE9B6}" srcOrd="6" destOrd="0" presId="urn:microsoft.com/office/officeart/2005/8/layout/radial1"/>
    <dgm:cxn modelId="{F7340A8E-76A9-4A46-92A0-DF55F748E1B2}" type="presParOf" srcId="{08E624B9-02CC-4D67-8DCE-292EE3F5904A}" destId="{BD6320DE-6EF5-4479-8D66-36A266EA42B3}" srcOrd="7" destOrd="0" presId="urn:microsoft.com/office/officeart/2005/8/layout/radial1"/>
    <dgm:cxn modelId="{01F18B15-4ADF-406A-A03A-B060C12C1E55}" type="presParOf" srcId="{BD6320DE-6EF5-4479-8D66-36A266EA42B3}" destId="{14B441FC-3B28-4A59-B1E1-931213F48183}" srcOrd="0" destOrd="0" presId="urn:microsoft.com/office/officeart/2005/8/layout/radial1"/>
    <dgm:cxn modelId="{39152155-597F-4917-BC03-F641A961A87C}" type="presParOf" srcId="{08E624B9-02CC-4D67-8DCE-292EE3F5904A}" destId="{425A2451-7F6F-4D2A-9AFC-033BC178229B}" srcOrd="8" destOrd="0" presId="urn:microsoft.com/office/officeart/2005/8/layout/radial1"/>
    <dgm:cxn modelId="{FF754B01-E7A2-40FB-B224-EE4C2480217E}" type="presParOf" srcId="{08E624B9-02CC-4D67-8DCE-292EE3F5904A}" destId="{E9F7C759-6648-40C4-8242-C462537FEE5D}" srcOrd="9" destOrd="0" presId="urn:microsoft.com/office/officeart/2005/8/layout/radial1"/>
    <dgm:cxn modelId="{4AB45D9D-3867-4D40-A316-9C7898287B92}" type="presParOf" srcId="{E9F7C759-6648-40C4-8242-C462537FEE5D}" destId="{4C51C464-A776-4467-838B-4A2FCF45BF42}" srcOrd="0" destOrd="0" presId="urn:microsoft.com/office/officeart/2005/8/layout/radial1"/>
    <dgm:cxn modelId="{C540D69C-1EAD-4FDE-B593-F7673CBDC6DB}" type="presParOf" srcId="{08E624B9-02CC-4D67-8DCE-292EE3F5904A}" destId="{35982640-2F45-4334-912B-C675C0F892CC}" srcOrd="10" destOrd="0" presId="urn:microsoft.com/office/officeart/2005/8/layout/radial1"/>
    <dgm:cxn modelId="{8769FF98-6F45-4D71-BCB4-28D3BF7153E0}" type="presParOf" srcId="{08E624B9-02CC-4D67-8DCE-292EE3F5904A}" destId="{B2895F41-3689-4ECF-B647-D0C5390BC825}" srcOrd="11" destOrd="0" presId="urn:microsoft.com/office/officeart/2005/8/layout/radial1"/>
    <dgm:cxn modelId="{72810DEE-086A-4EFF-8AB5-98F6D91CC02F}" type="presParOf" srcId="{B2895F41-3689-4ECF-B647-D0C5390BC825}" destId="{E845C84B-FD55-43D7-94E6-B61CAC4E127B}" srcOrd="0" destOrd="0" presId="urn:microsoft.com/office/officeart/2005/8/layout/radial1"/>
    <dgm:cxn modelId="{9A6BA985-BEB7-4F9B-9930-85303DF378FA}" type="presParOf" srcId="{08E624B9-02CC-4D67-8DCE-292EE3F5904A}" destId="{5631B527-EC24-44C4-A893-81A5219D7CE3}" srcOrd="12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4CE2AC71-A172-46DE-BC6C-9716129DFABF}" type="doc">
      <dgm:prSet loTypeId="urn:microsoft.com/office/officeart/2005/8/layout/radial1" loCatId="cycle" qsTypeId="urn:microsoft.com/office/officeart/2005/8/quickstyle/3d9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1744309F-086C-4DBF-9D13-21D0491C45AB}">
      <dgm:prSet phldrT="[Текст]" custT="1"/>
      <dgm:spPr/>
      <dgm:t>
        <a:bodyPr/>
        <a:lstStyle/>
        <a:p>
          <a:r>
            <a:rPr lang="ru-RU" sz="3000" b="1" dirty="0" smtClean="0"/>
            <a:t>670 </a:t>
          </a:r>
          <a:r>
            <a:rPr lang="ru-RU" sz="1300" b="1" dirty="0" smtClean="0"/>
            <a:t>УЧАЩИХСЯ</a:t>
          </a:r>
          <a:endParaRPr lang="ru-RU" sz="1300" b="1" dirty="0"/>
        </a:p>
      </dgm:t>
    </dgm:pt>
    <dgm:pt modelId="{527B4104-1FA6-4DFD-B8E3-2162ECE2ADC7}" type="parTrans" cxnId="{F63F0DE8-3484-4CD5-B02A-3908FB0B8CFB}">
      <dgm:prSet/>
      <dgm:spPr/>
      <dgm:t>
        <a:bodyPr/>
        <a:lstStyle/>
        <a:p>
          <a:endParaRPr lang="ru-RU"/>
        </a:p>
      </dgm:t>
    </dgm:pt>
    <dgm:pt modelId="{6F688694-4302-4A9C-A455-A3B54BFB6EA8}" type="sibTrans" cxnId="{F63F0DE8-3484-4CD5-B02A-3908FB0B8CFB}">
      <dgm:prSet/>
      <dgm:spPr/>
      <dgm:t>
        <a:bodyPr/>
        <a:lstStyle/>
        <a:p>
          <a:endParaRPr lang="ru-RU"/>
        </a:p>
      </dgm:t>
    </dgm:pt>
    <dgm:pt modelId="{B63447C2-EEDA-4680-AE7B-5350EF101FA9}">
      <dgm:prSet phldrT="[Текст]"/>
      <dgm:spPr/>
      <dgm:t>
        <a:bodyPr/>
        <a:lstStyle/>
        <a:p>
          <a:endParaRPr lang="ru-RU"/>
        </a:p>
      </dgm:t>
    </dgm:pt>
    <dgm:pt modelId="{6A873B79-1896-40AA-9E06-007233323420}" type="parTrans" cxnId="{B11F1A06-52E0-4F2D-858A-299CFEB8E2F1}">
      <dgm:prSet/>
      <dgm:spPr/>
      <dgm:t>
        <a:bodyPr/>
        <a:lstStyle/>
        <a:p>
          <a:endParaRPr lang="ru-RU"/>
        </a:p>
      </dgm:t>
    </dgm:pt>
    <dgm:pt modelId="{BA79E564-67B2-43BF-8995-08E72B2CFD00}" type="sibTrans" cxnId="{B11F1A06-52E0-4F2D-858A-299CFEB8E2F1}">
      <dgm:prSet/>
      <dgm:spPr/>
      <dgm:t>
        <a:bodyPr/>
        <a:lstStyle/>
        <a:p>
          <a:endParaRPr lang="ru-RU"/>
        </a:p>
      </dgm:t>
    </dgm:pt>
    <dgm:pt modelId="{9997EE08-51CF-42DF-9C99-EBA380BE08D1}">
      <dgm:prSet phldrT="[Текст]"/>
      <dgm:spPr/>
      <dgm:t>
        <a:bodyPr/>
        <a:lstStyle/>
        <a:p>
          <a:endParaRPr lang="ru-RU"/>
        </a:p>
      </dgm:t>
    </dgm:pt>
    <dgm:pt modelId="{C9109B6C-F5A1-4B33-BFCE-2CE1DBC66E2B}" type="parTrans" cxnId="{6A99200C-ED46-4E44-A023-D442676F0266}">
      <dgm:prSet/>
      <dgm:spPr/>
      <dgm:t>
        <a:bodyPr/>
        <a:lstStyle/>
        <a:p>
          <a:endParaRPr lang="ru-RU"/>
        </a:p>
      </dgm:t>
    </dgm:pt>
    <dgm:pt modelId="{9FE1EDA3-9018-4966-B88F-42870409259D}" type="sibTrans" cxnId="{6A99200C-ED46-4E44-A023-D442676F0266}">
      <dgm:prSet/>
      <dgm:spPr/>
      <dgm:t>
        <a:bodyPr/>
        <a:lstStyle/>
        <a:p>
          <a:endParaRPr lang="ru-RU"/>
        </a:p>
      </dgm:t>
    </dgm:pt>
    <dgm:pt modelId="{50B571B8-0325-4A29-A6D0-7B596C0D4D1B}">
      <dgm:prSet phldrT="[Текст]"/>
      <dgm:spPr/>
      <dgm:t>
        <a:bodyPr/>
        <a:lstStyle/>
        <a:p>
          <a:endParaRPr lang="ru-RU"/>
        </a:p>
      </dgm:t>
    </dgm:pt>
    <dgm:pt modelId="{ADE22726-3F2F-482C-8BE9-8B18DF70A35E}" type="parTrans" cxnId="{DE3DF460-73E5-4799-AE23-B7E735E423F7}">
      <dgm:prSet/>
      <dgm:spPr/>
      <dgm:t>
        <a:bodyPr/>
        <a:lstStyle/>
        <a:p>
          <a:endParaRPr lang="ru-RU"/>
        </a:p>
      </dgm:t>
    </dgm:pt>
    <dgm:pt modelId="{C3B7FBDF-E588-45BA-812B-ACE4717848AB}" type="sibTrans" cxnId="{DE3DF460-73E5-4799-AE23-B7E735E423F7}">
      <dgm:prSet/>
      <dgm:spPr/>
      <dgm:t>
        <a:bodyPr/>
        <a:lstStyle/>
        <a:p>
          <a:endParaRPr lang="ru-RU"/>
        </a:p>
      </dgm:t>
    </dgm:pt>
    <dgm:pt modelId="{D2FAF467-1916-454C-B615-4351D2B81ACA}">
      <dgm:prSet phldrT="[Текст]"/>
      <dgm:spPr/>
      <dgm:t>
        <a:bodyPr/>
        <a:lstStyle/>
        <a:p>
          <a:endParaRPr lang="ru-RU"/>
        </a:p>
      </dgm:t>
    </dgm:pt>
    <dgm:pt modelId="{E7ECAA67-07CE-42F6-AEF4-4329303DF096}" type="parTrans" cxnId="{2F334590-0E0C-4B29-8B7B-0282A9324434}">
      <dgm:prSet/>
      <dgm:spPr/>
      <dgm:t>
        <a:bodyPr/>
        <a:lstStyle/>
        <a:p>
          <a:endParaRPr lang="ru-RU"/>
        </a:p>
      </dgm:t>
    </dgm:pt>
    <dgm:pt modelId="{5C9E847E-1836-4912-88DA-83C85990D9DC}" type="sibTrans" cxnId="{2F334590-0E0C-4B29-8B7B-0282A9324434}">
      <dgm:prSet/>
      <dgm:spPr/>
      <dgm:t>
        <a:bodyPr/>
        <a:lstStyle/>
        <a:p>
          <a:endParaRPr lang="ru-RU"/>
        </a:p>
      </dgm:t>
    </dgm:pt>
    <dgm:pt modelId="{13B57CF8-2D63-473A-A3C0-C6930F6B4BDB}">
      <dgm:prSet custT="1"/>
      <dgm:spPr/>
      <dgm:t>
        <a:bodyPr/>
        <a:lstStyle/>
        <a:p>
          <a:r>
            <a:rPr lang="ru-RU" sz="3000" b="1" dirty="0" smtClean="0"/>
            <a:t>1</a:t>
          </a:r>
          <a:endParaRPr lang="ru-RU" sz="3000" b="1" dirty="0"/>
        </a:p>
      </dgm:t>
    </dgm:pt>
    <dgm:pt modelId="{AA256BF0-9CB5-4330-8D69-8486DA4CEB1D}" type="parTrans" cxnId="{6B628791-C506-466E-83F8-E69EEC4E1835}">
      <dgm:prSet custT="1"/>
      <dgm:spPr/>
      <dgm:t>
        <a:bodyPr/>
        <a:lstStyle/>
        <a:p>
          <a:endParaRPr lang="ru-RU" sz="3000"/>
        </a:p>
      </dgm:t>
    </dgm:pt>
    <dgm:pt modelId="{F37AAD4C-7B0A-4A9E-8592-F538096262F7}" type="sibTrans" cxnId="{6B628791-C506-466E-83F8-E69EEC4E1835}">
      <dgm:prSet/>
      <dgm:spPr/>
      <dgm:t>
        <a:bodyPr/>
        <a:lstStyle/>
        <a:p>
          <a:endParaRPr lang="ru-RU"/>
        </a:p>
      </dgm:t>
    </dgm:pt>
    <dgm:pt modelId="{15A8A188-FF8F-4095-A046-D27F2D2BB7D0}">
      <dgm:prSet custT="1"/>
      <dgm:spPr/>
      <dgm:t>
        <a:bodyPr/>
        <a:lstStyle/>
        <a:p>
          <a:r>
            <a:rPr lang="ru-RU" sz="3000" b="1" dirty="0" smtClean="0"/>
            <a:t>8</a:t>
          </a:r>
          <a:endParaRPr lang="ru-RU" sz="3000" b="1" dirty="0"/>
        </a:p>
      </dgm:t>
    </dgm:pt>
    <dgm:pt modelId="{56A01A1E-CD8D-447A-905F-F156A72BED7C}" type="parTrans" cxnId="{EC270609-8E11-4D01-9EAD-882E6B611321}">
      <dgm:prSet custT="1"/>
      <dgm:spPr/>
      <dgm:t>
        <a:bodyPr/>
        <a:lstStyle/>
        <a:p>
          <a:endParaRPr lang="ru-RU" sz="3000"/>
        </a:p>
      </dgm:t>
    </dgm:pt>
    <dgm:pt modelId="{70F5EEAF-A196-4950-9788-3274CCFEA45E}" type="sibTrans" cxnId="{EC270609-8E11-4D01-9EAD-882E6B611321}">
      <dgm:prSet/>
      <dgm:spPr/>
      <dgm:t>
        <a:bodyPr/>
        <a:lstStyle/>
        <a:p>
          <a:endParaRPr lang="ru-RU"/>
        </a:p>
      </dgm:t>
    </dgm:pt>
    <dgm:pt modelId="{BA6A754C-55FA-415D-A8A1-715A2C76F0B9}">
      <dgm:prSet custT="1"/>
      <dgm:spPr/>
      <dgm:t>
        <a:bodyPr/>
        <a:lstStyle/>
        <a:p>
          <a:r>
            <a:rPr lang="ru-RU" sz="3000" b="1" i="0" dirty="0" smtClean="0"/>
            <a:t>10</a:t>
          </a:r>
          <a:endParaRPr lang="ru-RU" sz="3000" b="1" i="0" dirty="0"/>
        </a:p>
      </dgm:t>
    </dgm:pt>
    <dgm:pt modelId="{624B212A-13CF-4F26-845F-1D978EA75EEB}" type="parTrans" cxnId="{9345EB40-9413-491D-878D-79EFFFB94749}">
      <dgm:prSet custT="1"/>
      <dgm:spPr/>
      <dgm:t>
        <a:bodyPr/>
        <a:lstStyle/>
        <a:p>
          <a:endParaRPr lang="ru-RU" sz="3000"/>
        </a:p>
      </dgm:t>
    </dgm:pt>
    <dgm:pt modelId="{4231C652-ECB7-41CE-BF4F-0FA6D117B7BD}" type="sibTrans" cxnId="{9345EB40-9413-491D-878D-79EFFFB94749}">
      <dgm:prSet/>
      <dgm:spPr/>
      <dgm:t>
        <a:bodyPr/>
        <a:lstStyle/>
        <a:p>
          <a:endParaRPr lang="ru-RU"/>
        </a:p>
      </dgm:t>
    </dgm:pt>
    <dgm:pt modelId="{08E624B9-02CC-4D67-8DCE-292EE3F5904A}" type="pres">
      <dgm:prSet presAssocID="{4CE2AC71-A172-46DE-BC6C-9716129DFABF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FC55EA0-BB19-460D-B516-E9BCD5C01907}" type="pres">
      <dgm:prSet presAssocID="{1744309F-086C-4DBF-9D13-21D0491C45AB}" presName="centerShape" presStyleLbl="node0" presStyleIdx="0" presStyleCnt="1"/>
      <dgm:spPr/>
      <dgm:t>
        <a:bodyPr/>
        <a:lstStyle/>
        <a:p>
          <a:endParaRPr lang="ru-RU"/>
        </a:p>
      </dgm:t>
    </dgm:pt>
    <dgm:pt modelId="{10561E90-39E1-4E00-ACC2-BD33BA86B41F}" type="pres">
      <dgm:prSet presAssocID="{AA256BF0-9CB5-4330-8D69-8486DA4CEB1D}" presName="Name9" presStyleLbl="parChTrans1D2" presStyleIdx="0" presStyleCnt="3"/>
      <dgm:spPr/>
      <dgm:t>
        <a:bodyPr/>
        <a:lstStyle/>
        <a:p>
          <a:endParaRPr lang="ru-RU"/>
        </a:p>
      </dgm:t>
    </dgm:pt>
    <dgm:pt modelId="{12A0E038-2790-4EA6-B573-7A8FC2DF77CB}" type="pres">
      <dgm:prSet presAssocID="{AA256BF0-9CB5-4330-8D69-8486DA4CEB1D}" presName="connTx" presStyleLbl="parChTrans1D2" presStyleIdx="0" presStyleCnt="3"/>
      <dgm:spPr/>
      <dgm:t>
        <a:bodyPr/>
        <a:lstStyle/>
        <a:p>
          <a:endParaRPr lang="ru-RU"/>
        </a:p>
      </dgm:t>
    </dgm:pt>
    <dgm:pt modelId="{4C3921D8-4C5D-4031-9B08-D2EBB646F5F6}" type="pres">
      <dgm:prSet presAssocID="{13B57CF8-2D63-473A-A3C0-C6930F6B4BDB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5B1A1BD-4B39-44A7-8AB5-2BCA8566F8B3}" type="pres">
      <dgm:prSet presAssocID="{56A01A1E-CD8D-447A-905F-F156A72BED7C}" presName="Name9" presStyleLbl="parChTrans1D2" presStyleIdx="1" presStyleCnt="3"/>
      <dgm:spPr/>
      <dgm:t>
        <a:bodyPr/>
        <a:lstStyle/>
        <a:p>
          <a:endParaRPr lang="ru-RU"/>
        </a:p>
      </dgm:t>
    </dgm:pt>
    <dgm:pt modelId="{C16E8163-6AD7-446B-B3DC-F4BE70EC9628}" type="pres">
      <dgm:prSet presAssocID="{56A01A1E-CD8D-447A-905F-F156A72BED7C}" presName="connTx" presStyleLbl="parChTrans1D2" presStyleIdx="1" presStyleCnt="3"/>
      <dgm:spPr/>
      <dgm:t>
        <a:bodyPr/>
        <a:lstStyle/>
        <a:p>
          <a:endParaRPr lang="ru-RU"/>
        </a:p>
      </dgm:t>
    </dgm:pt>
    <dgm:pt modelId="{0884C37C-B5F6-4A96-86EE-497F2EF2C812}" type="pres">
      <dgm:prSet presAssocID="{15A8A188-FF8F-4095-A046-D27F2D2BB7D0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F7C759-6648-40C4-8242-C462537FEE5D}" type="pres">
      <dgm:prSet presAssocID="{624B212A-13CF-4F26-845F-1D978EA75EEB}" presName="Name9" presStyleLbl="parChTrans1D2" presStyleIdx="2" presStyleCnt="3"/>
      <dgm:spPr/>
      <dgm:t>
        <a:bodyPr/>
        <a:lstStyle/>
        <a:p>
          <a:endParaRPr lang="ru-RU"/>
        </a:p>
      </dgm:t>
    </dgm:pt>
    <dgm:pt modelId="{4C51C464-A776-4467-838B-4A2FCF45BF42}" type="pres">
      <dgm:prSet presAssocID="{624B212A-13CF-4F26-845F-1D978EA75EEB}" presName="connTx" presStyleLbl="parChTrans1D2" presStyleIdx="2" presStyleCnt="3"/>
      <dgm:spPr/>
      <dgm:t>
        <a:bodyPr/>
        <a:lstStyle/>
        <a:p>
          <a:endParaRPr lang="ru-RU"/>
        </a:p>
      </dgm:t>
    </dgm:pt>
    <dgm:pt modelId="{35982640-2F45-4334-912B-C675C0F892CC}" type="pres">
      <dgm:prSet presAssocID="{BA6A754C-55FA-415D-A8A1-715A2C76F0B9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F334590-0E0C-4B29-8B7B-0282A9324434}" srcId="{4CE2AC71-A172-46DE-BC6C-9716129DFABF}" destId="{D2FAF467-1916-454C-B615-4351D2B81ACA}" srcOrd="4" destOrd="0" parTransId="{E7ECAA67-07CE-42F6-AEF4-4329303DF096}" sibTransId="{5C9E847E-1836-4912-88DA-83C85990D9DC}"/>
    <dgm:cxn modelId="{0FF4F281-7D8D-4429-9B3F-0079EB096C96}" type="presOf" srcId="{15A8A188-FF8F-4095-A046-D27F2D2BB7D0}" destId="{0884C37C-B5F6-4A96-86EE-497F2EF2C812}" srcOrd="0" destOrd="0" presId="urn:microsoft.com/office/officeart/2005/8/layout/radial1"/>
    <dgm:cxn modelId="{B11F1A06-52E0-4F2D-858A-299CFEB8E2F1}" srcId="{4CE2AC71-A172-46DE-BC6C-9716129DFABF}" destId="{B63447C2-EEDA-4680-AE7B-5350EF101FA9}" srcOrd="1" destOrd="0" parTransId="{6A873B79-1896-40AA-9E06-007233323420}" sibTransId="{BA79E564-67B2-43BF-8995-08E72B2CFD00}"/>
    <dgm:cxn modelId="{DAAAFE41-BBE2-4EFC-9927-334FFF5C771C}" type="presOf" srcId="{624B212A-13CF-4F26-845F-1D978EA75EEB}" destId="{E9F7C759-6648-40C4-8242-C462537FEE5D}" srcOrd="0" destOrd="0" presId="urn:microsoft.com/office/officeart/2005/8/layout/radial1"/>
    <dgm:cxn modelId="{6B628791-C506-466E-83F8-E69EEC4E1835}" srcId="{1744309F-086C-4DBF-9D13-21D0491C45AB}" destId="{13B57CF8-2D63-473A-A3C0-C6930F6B4BDB}" srcOrd="0" destOrd="0" parTransId="{AA256BF0-9CB5-4330-8D69-8486DA4CEB1D}" sibTransId="{F37AAD4C-7B0A-4A9E-8592-F538096262F7}"/>
    <dgm:cxn modelId="{DE3DF460-73E5-4799-AE23-B7E735E423F7}" srcId="{4CE2AC71-A172-46DE-BC6C-9716129DFABF}" destId="{50B571B8-0325-4A29-A6D0-7B596C0D4D1B}" srcOrd="3" destOrd="0" parTransId="{ADE22726-3F2F-482C-8BE9-8B18DF70A35E}" sibTransId="{C3B7FBDF-E588-45BA-812B-ACE4717848AB}"/>
    <dgm:cxn modelId="{0EA5F5C2-1683-42CA-958F-D5524E111C0C}" type="presOf" srcId="{AA256BF0-9CB5-4330-8D69-8486DA4CEB1D}" destId="{12A0E038-2790-4EA6-B573-7A8FC2DF77CB}" srcOrd="1" destOrd="0" presId="urn:microsoft.com/office/officeart/2005/8/layout/radial1"/>
    <dgm:cxn modelId="{C8C02F41-7400-4D6C-92C6-71CED57AB002}" type="presOf" srcId="{56A01A1E-CD8D-447A-905F-F156A72BED7C}" destId="{C16E8163-6AD7-446B-B3DC-F4BE70EC9628}" srcOrd="1" destOrd="0" presId="urn:microsoft.com/office/officeart/2005/8/layout/radial1"/>
    <dgm:cxn modelId="{633DEDD6-DF81-433D-90EB-4BAA6B19304C}" type="presOf" srcId="{BA6A754C-55FA-415D-A8A1-715A2C76F0B9}" destId="{35982640-2F45-4334-912B-C675C0F892CC}" srcOrd="0" destOrd="0" presId="urn:microsoft.com/office/officeart/2005/8/layout/radial1"/>
    <dgm:cxn modelId="{E415A299-4FC0-45FD-A239-DC6F78B9458D}" type="presOf" srcId="{AA256BF0-9CB5-4330-8D69-8486DA4CEB1D}" destId="{10561E90-39E1-4E00-ACC2-BD33BA86B41F}" srcOrd="0" destOrd="0" presId="urn:microsoft.com/office/officeart/2005/8/layout/radial1"/>
    <dgm:cxn modelId="{C2359C3B-F501-412E-9053-BFE5040B1A55}" type="presOf" srcId="{624B212A-13CF-4F26-845F-1D978EA75EEB}" destId="{4C51C464-A776-4467-838B-4A2FCF45BF42}" srcOrd="1" destOrd="0" presId="urn:microsoft.com/office/officeart/2005/8/layout/radial1"/>
    <dgm:cxn modelId="{F63F0DE8-3484-4CD5-B02A-3908FB0B8CFB}" srcId="{4CE2AC71-A172-46DE-BC6C-9716129DFABF}" destId="{1744309F-086C-4DBF-9D13-21D0491C45AB}" srcOrd="0" destOrd="0" parTransId="{527B4104-1FA6-4DFD-B8E3-2162ECE2ADC7}" sibTransId="{6F688694-4302-4A9C-A455-A3B54BFB6EA8}"/>
    <dgm:cxn modelId="{5CA7BAF3-EDED-469F-8121-EAD1F4D782A8}" type="presOf" srcId="{4CE2AC71-A172-46DE-BC6C-9716129DFABF}" destId="{08E624B9-02CC-4D67-8DCE-292EE3F5904A}" srcOrd="0" destOrd="0" presId="urn:microsoft.com/office/officeart/2005/8/layout/radial1"/>
    <dgm:cxn modelId="{9345EB40-9413-491D-878D-79EFFFB94749}" srcId="{1744309F-086C-4DBF-9D13-21D0491C45AB}" destId="{BA6A754C-55FA-415D-A8A1-715A2C76F0B9}" srcOrd="2" destOrd="0" parTransId="{624B212A-13CF-4F26-845F-1D978EA75EEB}" sibTransId="{4231C652-ECB7-41CE-BF4F-0FA6D117B7BD}"/>
    <dgm:cxn modelId="{6A99200C-ED46-4E44-A023-D442676F0266}" srcId="{4CE2AC71-A172-46DE-BC6C-9716129DFABF}" destId="{9997EE08-51CF-42DF-9C99-EBA380BE08D1}" srcOrd="2" destOrd="0" parTransId="{C9109B6C-F5A1-4B33-BFCE-2CE1DBC66E2B}" sibTransId="{9FE1EDA3-9018-4966-B88F-42870409259D}"/>
    <dgm:cxn modelId="{17372B31-A1A4-45DC-B03B-B6122166250E}" type="presOf" srcId="{13B57CF8-2D63-473A-A3C0-C6930F6B4BDB}" destId="{4C3921D8-4C5D-4031-9B08-D2EBB646F5F6}" srcOrd="0" destOrd="0" presId="urn:microsoft.com/office/officeart/2005/8/layout/radial1"/>
    <dgm:cxn modelId="{EC270609-8E11-4D01-9EAD-882E6B611321}" srcId="{1744309F-086C-4DBF-9D13-21D0491C45AB}" destId="{15A8A188-FF8F-4095-A046-D27F2D2BB7D0}" srcOrd="1" destOrd="0" parTransId="{56A01A1E-CD8D-447A-905F-F156A72BED7C}" sibTransId="{70F5EEAF-A196-4950-9788-3274CCFEA45E}"/>
    <dgm:cxn modelId="{2BD9E901-9E5D-4E69-9F09-6D3F15F27F1F}" type="presOf" srcId="{1744309F-086C-4DBF-9D13-21D0491C45AB}" destId="{CFC55EA0-BB19-460D-B516-E9BCD5C01907}" srcOrd="0" destOrd="0" presId="urn:microsoft.com/office/officeart/2005/8/layout/radial1"/>
    <dgm:cxn modelId="{A32B9AA0-DA72-4946-8FA7-4F2CD089F0E8}" type="presOf" srcId="{56A01A1E-CD8D-447A-905F-F156A72BED7C}" destId="{75B1A1BD-4B39-44A7-8AB5-2BCA8566F8B3}" srcOrd="0" destOrd="0" presId="urn:microsoft.com/office/officeart/2005/8/layout/radial1"/>
    <dgm:cxn modelId="{F19D2AA0-46F7-4C78-9380-3F43CE670D9C}" type="presParOf" srcId="{08E624B9-02CC-4D67-8DCE-292EE3F5904A}" destId="{CFC55EA0-BB19-460D-B516-E9BCD5C01907}" srcOrd="0" destOrd="0" presId="urn:microsoft.com/office/officeart/2005/8/layout/radial1"/>
    <dgm:cxn modelId="{EE8DA3D8-C03E-44CD-A440-EC86C947C408}" type="presParOf" srcId="{08E624B9-02CC-4D67-8DCE-292EE3F5904A}" destId="{10561E90-39E1-4E00-ACC2-BD33BA86B41F}" srcOrd="1" destOrd="0" presId="urn:microsoft.com/office/officeart/2005/8/layout/radial1"/>
    <dgm:cxn modelId="{E46DDBD0-6BAF-4BE5-85EA-01A5800F4DCC}" type="presParOf" srcId="{10561E90-39E1-4E00-ACC2-BD33BA86B41F}" destId="{12A0E038-2790-4EA6-B573-7A8FC2DF77CB}" srcOrd="0" destOrd="0" presId="urn:microsoft.com/office/officeart/2005/8/layout/radial1"/>
    <dgm:cxn modelId="{019A2050-899D-41DA-82AE-0F143346220C}" type="presParOf" srcId="{08E624B9-02CC-4D67-8DCE-292EE3F5904A}" destId="{4C3921D8-4C5D-4031-9B08-D2EBB646F5F6}" srcOrd="2" destOrd="0" presId="urn:microsoft.com/office/officeart/2005/8/layout/radial1"/>
    <dgm:cxn modelId="{79F43EEA-1FC2-42A0-8CAC-46A8CCBC466E}" type="presParOf" srcId="{08E624B9-02CC-4D67-8DCE-292EE3F5904A}" destId="{75B1A1BD-4B39-44A7-8AB5-2BCA8566F8B3}" srcOrd="3" destOrd="0" presId="urn:microsoft.com/office/officeart/2005/8/layout/radial1"/>
    <dgm:cxn modelId="{0E32C61D-D6D3-4117-AEBC-7E5250810FD5}" type="presParOf" srcId="{75B1A1BD-4B39-44A7-8AB5-2BCA8566F8B3}" destId="{C16E8163-6AD7-446B-B3DC-F4BE70EC9628}" srcOrd="0" destOrd="0" presId="urn:microsoft.com/office/officeart/2005/8/layout/radial1"/>
    <dgm:cxn modelId="{44C3A117-AB56-4EC8-8875-126A98D32BFA}" type="presParOf" srcId="{08E624B9-02CC-4D67-8DCE-292EE3F5904A}" destId="{0884C37C-B5F6-4A96-86EE-497F2EF2C812}" srcOrd="4" destOrd="0" presId="urn:microsoft.com/office/officeart/2005/8/layout/radial1"/>
    <dgm:cxn modelId="{E34948C8-9334-4708-9579-1F3754355E75}" type="presParOf" srcId="{08E624B9-02CC-4D67-8DCE-292EE3F5904A}" destId="{E9F7C759-6648-40C4-8242-C462537FEE5D}" srcOrd="5" destOrd="0" presId="urn:microsoft.com/office/officeart/2005/8/layout/radial1"/>
    <dgm:cxn modelId="{B6E690EC-BF50-4CC8-8B07-9EB8B87C75DE}" type="presParOf" srcId="{E9F7C759-6648-40C4-8242-C462537FEE5D}" destId="{4C51C464-A776-4467-838B-4A2FCF45BF42}" srcOrd="0" destOrd="0" presId="urn:microsoft.com/office/officeart/2005/8/layout/radial1"/>
    <dgm:cxn modelId="{93BB17B3-1A02-4FE0-8D9C-25B2497EF072}" type="presParOf" srcId="{08E624B9-02CC-4D67-8DCE-292EE3F5904A}" destId="{35982640-2F45-4334-912B-C675C0F892CC}" srcOrd="6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BBF8C520-5EDB-4D15-A274-ED6599467FA2}" type="doc">
      <dgm:prSet loTypeId="urn:microsoft.com/office/officeart/2005/8/layout/gear1" loCatId="process" qsTypeId="urn:microsoft.com/office/officeart/2005/8/quickstyle/3d3" qsCatId="3D" csTypeId="urn:microsoft.com/office/officeart/2005/8/colors/colorful1" csCatId="colorful" phldr="1"/>
      <dgm:spPr/>
    </dgm:pt>
    <dgm:pt modelId="{3B6D0E09-B2F1-4642-8BAC-E3127F9753BD}">
      <dgm:prSet phldrT="[Текст]"/>
      <dgm:spPr/>
      <dgm:t>
        <a:bodyPr/>
        <a:lstStyle/>
        <a:p>
          <a:r>
            <a:rPr lang="ru-RU" dirty="0" smtClean="0"/>
            <a:t>85% охват детей</a:t>
          </a:r>
          <a:endParaRPr lang="ru-RU" dirty="0"/>
        </a:p>
      </dgm:t>
    </dgm:pt>
    <dgm:pt modelId="{571AAF9C-6DD1-480A-B7E7-4CB4E465AB6C}" type="parTrans" cxnId="{C731B2EA-3D83-420F-86DF-00BC0701269E}">
      <dgm:prSet/>
      <dgm:spPr/>
      <dgm:t>
        <a:bodyPr/>
        <a:lstStyle/>
        <a:p>
          <a:endParaRPr lang="ru-RU"/>
        </a:p>
      </dgm:t>
    </dgm:pt>
    <dgm:pt modelId="{26853811-F638-4117-9829-D29C4B3B025E}" type="sibTrans" cxnId="{C731B2EA-3D83-420F-86DF-00BC0701269E}">
      <dgm:prSet/>
      <dgm:spPr/>
      <dgm:t>
        <a:bodyPr/>
        <a:lstStyle/>
        <a:p>
          <a:endParaRPr lang="ru-RU"/>
        </a:p>
      </dgm:t>
    </dgm:pt>
    <dgm:pt modelId="{49DD373C-292B-4BBB-A2B2-4735B4A05C85}">
      <dgm:prSet phldrT="[Текст]" custT="1"/>
      <dgm:spPr/>
      <dgm:t>
        <a:bodyPr/>
        <a:lstStyle/>
        <a:p>
          <a:r>
            <a:rPr lang="ru-RU" sz="2000" dirty="0" smtClean="0"/>
            <a:t>80 массовых мероприятий</a:t>
          </a:r>
          <a:endParaRPr lang="ru-RU" sz="2000" dirty="0"/>
        </a:p>
      </dgm:t>
    </dgm:pt>
    <dgm:pt modelId="{9C1A630D-8A05-435A-A618-FBA034219A44}" type="parTrans" cxnId="{F897397C-CF19-4C70-B055-34455062E525}">
      <dgm:prSet/>
      <dgm:spPr/>
      <dgm:t>
        <a:bodyPr/>
        <a:lstStyle/>
        <a:p>
          <a:endParaRPr lang="ru-RU"/>
        </a:p>
      </dgm:t>
    </dgm:pt>
    <dgm:pt modelId="{9F0EBF72-7963-47C6-BD02-BD5CAEA7576A}" type="sibTrans" cxnId="{F897397C-CF19-4C70-B055-34455062E525}">
      <dgm:prSet/>
      <dgm:spPr/>
      <dgm:t>
        <a:bodyPr/>
        <a:lstStyle/>
        <a:p>
          <a:endParaRPr lang="ru-RU"/>
        </a:p>
      </dgm:t>
    </dgm:pt>
    <dgm:pt modelId="{0FEE023A-1B45-4639-AAA7-3715B6081E08}" type="pres">
      <dgm:prSet presAssocID="{BBF8C520-5EDB-4D15-A274-ED6599467FA2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DE93C829-4E28-4C87-B86A-D541B5B5EE32}" type="pres">
      <dgm:prSet presAssocID="{3B6D0E09-B2F1-4642-8BAC-E3127F9753BD}" presName="gear1" presStyleLbl="node1" presStyleIdx="0" presStyleCnt="2" custScaleX="124147" custScaleY="109307" custLinFactNeighborX="9799" custLinFactNeighborY="406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D4BA5D-19DC-475F-9131-295162F89550}" type="pres">
      <dgm:prSet presAssocID="{3B6D0E09-B2F1-4642-8BAC-E3127F9753BD}" presName="gear1srcNode" presStyleLbl="node1" presStyleIdx="0" presStyleCnt="2"/>
      <dgm:spPr/>
      <dgm:t>
        <a:bodyPr/>
        <a:lstStyle/>
        <a:p>
          <a:endParaRPr lang="ru-RU"/>
        </a:p>
      </dgm:t>
    </dgm:pt>
    <dgm:pt modelId="{5B8D6669-F461-47DD-A0C8-3A69B2A46A5E}" type="pres">
      <dgm:prSet presAssocID="{3B6D0E09-B2F1-4642-8BAC-E3127F9753BD}" presName="gear1dstNode" presStyleLbl="node1" presStyleIdx="0" presStyleCnt="2"/>
      <dgm:spPr/>
      <dgm:t>
        <a:bodyPr/>
        <a:lstStyle/>
        <a:p>
          <a:endParaRPr lang="ru-RU"/>
        </a:p>
      </dgm:t>
    </dgm:pt>
    <dgm:pt modelId="{25139394-5926-4A8C-96D8-2CA980CF05F0}" type="pres">
      <dgm:prSet presAssocID="{49DD373C-292B-4BBB-A2B2-4735B4A05C85}" presName="gear2" presStyleLbl="node1" presStyleIdx="1" presStyleCnt="2" custScaleX="196256" custScaleY="17723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46084CD-093B-4B3E-B1C7-9C64B9CA8301}" type="pres">
      <dgm:prSet presAssocID="{49DD373C-292B-4BBB-A2B2-4735B4A05C85}" presName="gear2srcNode" presStyleLbl="node1" presStyleIdx="1" presStyleCnt="2"/>
      <dgm:spPr/>
      <dgm:t>
        <a:bodyPr/>
        <a:lstStyle/>
        <a:p>
          <a:endParaRPr lang="ru-RU"/>
        </a:p>
      </dgm:t>
    </dgm:pt>
    <dgm:pt modelId="{7C937EF6-0873-4CFE-8418-674BA4980BBD}" type="pres">
      <dgm:prSet presAssocID="{49DD373C-292B-4BBB-A2B2-4735B4A05C85}" presName="gear2dstNode" presStyleLbl="node1" presStyleIdx="1" presStyleCnt="2"/>
      <dgm:spPr/>
      <dgm:t>
        <a:bodyPr/>
        <a:lstStyle/>
        <a:p>
          <a:endParaRPr lang="ru-RU"/>
        </a:p>
      </dgm:t>
    </dgm:pt>
    <dgm:pt modelId="{DBF46F41-2465-4C85-9FB8-245F14965B1A}" type="pres">
      <dgm:prSet presAssocID="{26853811-F638-4117-9829-D29C4B3B025E}" presName="connector1" presStyleLbl="sibTrans2D1" presStyleIdx="0" presStyleCnt="2" custLinFactNeighborX="10122" custLinFactNeighborY="10700"/>
      <dgm:spPr/>
      <dgm:t>
        <a:bodyPr/>
        <a:lstStyle/>
        <a:p>
          <a:endParaRPr lang="ru-RU"/>
        </a:p>
      </dgm:t>
    </dgm:pt>
    <dgm:pt modelId="{B2550511-00B5-4C43-A3BF-A06866E660F7}" type="pres">
      <dgm:prSet presAssocID="{9F0EBF72-7963-47C6-BD02-BD5CAEA7576A}" presName="connector2" presStyleLbl="sibTrans2D1" presStyleIdx="1" presStyleCnt="2"/>
      <dgm:spPr/>
      <dgm:t>
        <a:bodyPr/>
        <a:lstStyle/>
        <a:p>
          <a:endParaRPr lang="ru-RU"/>
        </a:p>
      </dgm:t>
    </dgm:pt>
  </dgm:ptLst>
  <dgm:cxnLst>
    <dgm:cxn modelId="{F897397C-CF19-4C70-B055-34455062E525}" srcId="{BBF8C520-5EDB-4D15-A274-ED6599467FA2}" destId="{49DD373C-292B-4BBB-A2B2-4735B4A05C85}" srcOrd="1" destOrd="0" parTransId="{9C1A630D-8A05-435A-A618-FBA034219A44}" sibTransId="{9F0EBF72-7963-47C6-BD02-BD5CAEA7576A}"/>
    <dgm:cxn modelId="{4092BDA5-9CC3-4692-814D-2409157DCFA0}" type="presOf" srcId="{3B6D0E09-B2F1-4642-8BAC-E3127F9753BD}" destId="{5B8D6669-F461-47DD-A0C8-3A69B2A46A5E}" srcOrd="2" destOrd="0" presId="urn:microsoft.com/office/officeart/2005/8/layout/gear1"/>
    <dgm:cxn modelId="{C731B2EA-3D83-420F-86DF-00BC0701269E}" srcId="{BBF8C520-5EDB-4D15-A274-ED6599467FA2}" destId="{3B6D0E09-B2F1-4642-8BAC-E3127F9753BD}" srcOrd="0" destOrd="0" parTransId="{571AAF9C-6DD1-480A-B7E7-4CB4E465AB6C}" sibTransId="{26853811-F638-4117-9829-D29C4B3B025E}"/>
    <dgm:cxn modelId="{89318CCE-712E-48B3-8CD8-60A23D264A27}" type="presOf" srcId="{49DD373C-292B-4BBB-A2B2-4735B4A05C85}" destId="{C46084CD-093B-4B3E-B1C7-9C64B9CA8301}" srcOrd="1" destOrd="0" presId="urn:microsoft.com/office/officeart/2005/8/layout/gear1"/>
    <dgm:cxn modelId="{D88AA83F-8CC8-498E-883F-B77DF693D856}" type="presOf" srcId="{9F0EBF72-7963-47C6-BD02-BD5CAEA7576A}" destId="{B2550511-00B5-4C43-A3BF-A06866E660F7}" srcOrd="0" destOrd="0" presId="urn:microsoft.com/office/officeart/2005/8/layout/gear1"/>
    <dgm:cxn modelId="{D3D89C27-52A6-475E-90A2-900F4DAE5B8F}" type="presOf" srcId="{3B6D0E09-B2F1-4642-8BAC-E3127F9753BD}" destId="{C9D4BA5D-19DC-475F-9131-295162F89550}" srcOrd="1" destOrd="0" presId="urn:microsoft.com/office/officeart/2005/8/layout/gear1"/>
    <dgm:cxn modelId="{9D5FA0E7-3610-416D-94CF-453CAB024518}" type="presOf" srcId="{BBF8C520-5EDB-4D15-A274-ED6599467FA2}" destId="{0FEE023A-1B45-4639-AAA7-3715B6081E08}" srcOrd="0" destOrd="0" presId="urn:microsoft.com/office/officeart/2005/8/layout/gear1"/>
    <dgm:cxn modelId="{5C6D40D9-DFCF-4E93-B6AF-B0A57EE95861}" type="presOf" srcId="{26853811-F638-4117-9829-D29C4B3B025E}" destId="{DBF46F41-2465-4C85-9FB8-245F14965B1A}" srcOrd="0" destOrd="0" presId="urn:microsoft.com/office/officeart/2005/8/layout/gear1"/>
    <dgm:cxn modelId="{107FBC26-F43F-433C-8EA8-F129CA250E43}" type="presOf" srcId="{49DD373C-292B-4BBB-A2B2-4735B4A05C85}" destId="{7C937EF6-0873-4CFE-8418-674BA4980BBD}" srcOrd="2" destOrd="0" presId="urn:microsoft.com/office/officeart/2005/8/layout/gear1"/>
    <dgm:cxn modelId="{2A3FF6C9-8ADE-468B-8EEE-791B3E612088}" type="presOf" srcId="{49DD373C-292B-4BBB-A2B2-4735B4A05C85}" destId="{25139394-5926-4A8C-96D8-2CA980CF05F0}" srcOrd="0" destOrd="0" presId="urn:microsoft.com/office/officeart/2005/8/layout/gear1"/>
    <dgm:cxn modelId="{6B8DDB0B-4627-48D9-A4AD-28AFDE8E0D10}" type="presOf" srcId="{3B6D0E09-B2F1-4642-8BAC-E3127F9753BD}" destId="{DE93C829-4E28-4C87-B86A-D541B5B5EE32}" srcOrd="0" destOrd="0" presId="urn:microsoft.com/office/officeart/2005/8/layout/gear1"/>
    <dgm:cxn modelId="{5E0EC72D-39A9-4CBF-A868-0C50ECBE0110}" type="presParOf" srcId="{0FEE023A-1B45-4639-AAA7-3715B6081E08}" destId="{DE93C829-4E28-4C87-B86A-D541B5B5EE32}" srcOrd="0" destOrd="0" presId="urn:microsoft.com/office/officeart/2005/8/layout/gear1"/>
    <dgm:cxn modelId="{CF93E460-3DF4-4D00-BCEE-42E13110F537}" type="presParOf" srcId="{0FEE023A-1B45-4639-AAA7-3715B6081E08}" destId="{C9D4BA5D-19DC-475F-9131-295162F89550}" srcOrd="1" destOrd="0" presId="urn:microsoft.com/office/officeart/2005/8/layout/gear1"/>
    <dgm:cxn modelId="{77CADBCA-9BFE-4642-9B86-3B4A0BA211C7}" type="presParOf" srcId="{0FEE023A-1B45-4639-AAA7-3715B6081E08}" destId="{5B8D6669-F461-47DD-A0C8-3A69B2A46A5E}" srcOrd="2" destOrd="0" presId="urn:microsoft.com/office/officeart/2005/8/layout/gear1"/>
    <dgm:cxn modelId="{347A19FF-2D9C-4B11-8FE7-6DC2709D9DF7}" type="presParOf" srcId="{0FEE023A-1B45-4639-AAA7-3715B6081E08}" destId="{25139394-5926-4A8C-96D8-2CA980CF05F0}" srcOrd="3" destOrd="0" presId="urn:microsoft.com/office/officeart/2005/8/layout/gear1"/>
    <dgm:cxn modelId="{B5D88C12-0BE5-4ADC-AFC3-5325BC702E44}" type="presParOf" srcId="{0FEE023A-1B45-4639-AAA7-3715B6081E08}" destId="{C46084CD-093B-4B3E-B1C7-9C64B9CA8301}" srcOrd="4" destOrd="0" presId="urn:microsoft.com/office/officeart/2005/8/layout/gear1"/>
    <dgm:cxn modelId="{252E02D8-B2B8-45C8-B7B4-4BB62A5AE346}" type="presParOf" srcId="{0FEE023A-1B45-4639-AAA7-3715B6081E08}" destId="{7C937EF6-0873-4CFE-8418-674BA4980BBD}" srcOrd="5" destOrd="0" presId="urn:microsoft.com/office/officeart/2005/8/layout/gear1"/>
    <dgm:cxn modelId="{7DFB02B5-19E6-44F7-A027-BFA026626204}" type="presParOf" srcId="{0FEE023A-1B45-4639-AAA7-3715B6081E08}" destId="{DBF46F41-2465-4C85-9FB8-245F14965B1A}" srcOrd="6" destOrd="0" presId="urn:microsoft.com/office/officeart/2005/8/layout/gear1"/>
    <dgm:cxn modelId="{7C16941A-46E3-4175-A071-7832E166F4F0}" type="presParOf" srcId="{0FEE023A-1B45-4639-AAA7-3715B6081E08}" destId="{B2550511-00B5-4C43-A3BF-A06866E660F7}" srcOrd="7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B967C5E9-0B52-4AC7-9FEF-A55C55A9CA9E}" type="doc">
      <dgm:prSet loTypeId="urn:microsoft.com/office/officeart/2005/8/layout/list1" loCatId="list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6EED9E6-0CD5-447A-90D7-CF93BBCEE941}">
      <dgm:prSet phldrT="[Текст]"/>
      <dgm:spPr/>
      <dgm:t>
        <a:bodyPr/>
        <a:lstStyle/>
        <a:p>
          <a:r>
            <a:rPr lang="ru-RU" dirty="0" smtClean="0"/>
            <a:t>Районный фестиваль «Пасхальный перезвон» </a:t>
          </a:r>
          <a:endParaRPr lang="ru-RU" dirty="0"/>
        </a:p>
      </dgm:t>
    </dgm:pt>
    <dgm:pt modelId="{AC42075C-60E0-415D-88DC-8E244628BB5E}" type="parTrans" cxnId="{96CB3F3E-2A5C-42D1-89CE-53023E4D03AD}">
      <dgm:prSet/>
      <dgm:spPr/>
      <dgm:t>
        <a:bodyPr/>
        <a:lstStyle/>
        <a:p>
          <a:endParaRPr lang="ru-RU"/>
        </a:p>
      </dgm:t>
    </dgm:pt>
    <dgm:pt modelId="{D49F89A1-1C5C-4EE7-A5F5-BE900E5A6B40}" type="sibTrans" cxnId="{96CB3F3E-2A5C-42D1-89CE-53023E4D03AD}">
      <dgm:prSet/>
      <dgm:spPr/>
      <dgm:t>
        <a:bodyPr/>
        <a:lstStyle/>
        <a:p>
          <a:endParaRPr lang="ru-RU"/>
        </a:p>
      </dgm:t>
    </dgm:pt>
    <dgm:pt modelId="{EE177BDC-C665-472E-A636-53571409E510}">
      <dgm:prSet phldrT="[Текст]"/>
      <dgm:spPr/>
      <dgm:t>
        <a:bodyPr/>
        <a:lstStyle/>
        <a:p>
          <a:r>
            <a:rPr lang="ru-RU" dirty="0" smtClean="0"/>
            <a:t>«Ученик года-2018» </a:t>
          </a:r>
          <a:endParaRPr lang="ru-RU" dirty="0"/>
        </a:p>
      </dgm:t>
    </dgm:pt>
    <dgm:pt modelId="{FD476200-2252-4F1A-858C-DF53CC7098BF}" type="parTrans" cxnId="{784439FF-7208-44A5-84ED-AAC6EB08B91F}">
      <dgm:prSet/>
      <dgm:spPr/>
      <dgm:t>
        <a:bodyPr/>
        <a:lstStyle/>
        <a:p>
          <a:endParaRPr lang="ru-RU"/>
        </a:p>
      </dgm:t>
    </dgm:pt>
    <dgm:pt modelId="{587EE03A-4F6B-499E-A711-236CE1CDAF5E}" type="sibTrans" cxnId="{784439FF-7208-44A5-84ED-AAC6EB08B91F}">
      <dgm:prSet/>
      <dgm:spPr/>
      <dgm:t>
        <a:bodyPr/>
        <a:lstStyle/>
        <a:p>
          <a:endParaRPr lang="ru-RU"/>
        </a:p>
      </dgm:t>
    </dgm:pt>
    <dgm:pt modelId="{65140D79-8A7E-4A80-A1FC-06476CB23710}">
      <dgm:prSet phldrT="[Текст]"/>
      <dgm:spPr/>
      <dgm:t>
        <a:bodyPr/>
        <a:lstStyle/>
        <a:p>
          <a:r>
            <a:rPr lang="ru-RU" dirty="0" smtClean="0"/>
            <a:t>Военно-спортивная игра «Зарница»</a:t>
          </a:r>
          <a:endParaRPr lang="ru-RU" dirty="0"/>
        </a:p>
      </dgm:t>
    </dgm:pt>
    <dgm:pt modelId="{E7AA07EC-48AE-4E80-AFBB-36E5665954EC}" type="parTrans" cxnId="{6CAC148F-70AF-4CB2-8A24-D9D50DB009A4}">
      <dgm:prSet/>
      <dgm:spPr/>
      <dgm:t>
        <a:bodyPr/>
        <a:lstStyle/>
        <a:p>
          <a:endParaRPr lang="ru-RU"/>
        </a:p>
      </dgm:t>
    </dgm:pt>
    <dgm:pt modelId="{3CF6E46B-532A-42D5-A6E0-BFF48ED3FB66}" type="sibTrans" cxnId="{6CAC148F-70AF-4CB2-8A24-D9D50DB009A4}">
      <dgm:prSet/>
      <dgm:spPr/>
      <dgm:t>
        <a:bodyPr/>
        <a:lstStyle/>
        <a:p>
          <a:endParaRPr lang="ru-RU"/>
        </a:p>
      </dgm:t>
    </dgm:pt>
    <dgm:pt modelId="{C84023A8-25FD-460B-9411-457756B4BF19}">
      <dgm:prSet phldrT="[Текст]" custT="1"/>
      <dgm:spPr/>
      <dgm:t>
        <a:bodyPr/>
        <a:lstStyle/>
        <a:p>
          <a:r>
            <a:rPr lang="ru-RU" sz="1800" dirty="0" smtClean="0"/>
            <a:t>Турниры по боксу, посвящённые памяти И. </a:t>
          </a:r>
          <a:r>
            <a:rPr lang="ru-RU" sz="1800" dirty="0" err="1" smtClean="0"/>
            <a:t>Кушиташвили</a:t>
          </a:r>
          <a:r>
            <a:rPr lang="ru-RU" sz="1800" dirty="0" smtClean="0"/>
            <a:t> и  памяти героя Советского Союза Е.И. Соломенникова</a:t>
          </a:r>
          <a:endParaRPr lang="ru-RU" sz="1800" dirty="0"/>
        </a:p>
      </dgm:t>
    </dgm:pt>
    <dgm:pt modelId="{09174452-8AB8-4FE0-965B-3F12954534BA}" type="parTrans" cxnId="{25C4448D-60BB-4748-A924-790574673F42}">
      <dgm:prSet/>
      <dgm:spPr/>
      <dgm:t>
        <a:bodyPr/>
        <a:lstStyle/>
        <a:p>
          <a:endParaRPr lang="ru-RU"/>
        </a:p>
      </dgm:t>
    </dgm:pt>
    <dgm:pt modelId="{6C4DAF22-96F7-473E-849B-365A4A4EA995}" type="sibTrans" cxnId="{25C4448D-60BB-4748-A924-790574673F42}">
      <dgm:prSet/>
      <dgm:spPr/>
      <dgm:t>
        <a:bodyPr/>
        <a:lstStyle/>
        <a:p>
          <a:endParaRPr lang="ru-RU"/>
        </a:p>
      </dgm:t>
    </dgm:pt>
    <dgm:pt modelId="{30258387-FCB8-46E2-B722-0E3C4B6F5C8F}" type="pres">
      <dgm:prSet presAssocID="{B967C5E9-0B52-4AC7-9FEF-A55C55A9CA9E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B1E34CB-A470-4DAA-AC3E-3CE044D40828}" type="pres">
      <dgm:prSet presAssocID="{F6EED9E6-0CD5-447A-90D7-CF93BBCEE941}" presName="parentLin" presStyleCnt="0"/>
      <dgm:spPr/>
    </dgm:pt>
    <dgm:pt modelId="{93159738-F084-4C0C-B5F3-5194DABD19F6}" type="pres">
      <dgm:prSet presAssocID="{F6EED9E6-0CD5-447A-90D7-CF93BBCEE941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F2043E17-375A-413C-9FEF-17439E536CE1}" type="pres">
      <dgm:prSet presAssocID="{F6EED9E6-0CD5-447A-90D7-CF93BBCEE941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244FA3-0439-4C78-A591-55570379BEF6}" type="pres">
      <dgm:prSet presAssocID="{F6EED9E6-0CD5-447A-90D7-CF93BBCEE941}" presName="negativeSpace" presStyleCnt="0"/>
      <dgm:spPr/>
    </dgm:pt>
    <dgm:pt modelId="{46708E59-AED2-40D2-A1F8-BF2D16673B05}" type="pres">
      <dgm:prSet presAssocID="{F6EED9E6-0CD5-447A-90D7-CF93BBCEE941}" presName="childText" presStyleLbl="conFgAcc1" presStyleIdx="0" presStyleCnt="4">
        <dgm:presLayoutVars>
          <dgm:bulletEnabled val="1"/>
        </dgm:presLayoutVars>
      </dgm:prSet>
      <dgm:spPr/>
    </dgm:pt>
    <dgm:pt modelId="{5FF12BAE-3B33-46EA-9248-A833856F9120}" type="pres">
      <dgm:prSet presAssocID="{D49F89A1-1C5C-4EE7-A5F5-BE900E5A6B40}" presName="spaceBetweenRectangles" presStyleCnt="0"/>
      <dgm:spPr/>
    </dgm:pt>
    <dgm:pt modelId="{3D7AF86A-75AF-4765-9B6C-886EDFA71434}" type="pres">
      <dgm:prSet presAssocID="{EE177BDC-C665-472E-A636-53571409E510}" presName="parentLin" presStyleCnt="0"/>
      <dgm:spPr/>
    </dgm:pt>
    <dgm:pt modelId="{E3E2F3E6-6D41-4DC8-92C0-2A69CC8AF976}" type="pres">
      <dgm:prSet presAssocID="{EE177BDC-C665-472E-A636-53571409E510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EC94F9B5-0C42-4591-AC7F-EDEEE64791D1}" type="pres">
      <dgm:prSet presAssocID="{EE177BDC-C665-472E-A636-53571409E510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5869DA-0BB8-4B2C-9B6D-C3FF86CCC347}" type="pres">
      <dgm:prSet presAssocID="{EE177BDC-C665-472E-A636-53571409E510}" presName="negativeSpace" presStyleCnt="0"/>
      <dgm:spPr/>
    </dgm:pt>
    <dgm:pt modelId="{45A04853-E330-432A-9C80-A920104085FA}" type="pres">
      <dgm:prSet presAssocID="{EE177BDC-C665-472E-A636-53571409E510}" presName="childText" presStyleLbl="conFgAcc1" presStyleIdx="1" presStyleCnt="4">
        <dgm:presLayoutVars>
          <dgm:bulletEnabled val="1"/>
        </dgm:presLayoutVars>
      </dgm:prSet>
      <dgm:spPr/>
    </dgm:pt>
    <dgm:pt modelId="{6E1D1D6D-6704-4601-966D-FA973F6582C4}" type="pres">
      <dgm:prSet presAssocID="{587EE03A-4F6B-499E-A711-236CE1CDAF5E}" presName="spaceBetweenRectangles" presStyleCnt="0"/>
      <dgm:spPr/>
    </dgm:pt>
    <dgm:pt modelId="{C82216E6-87F5-42F0-BC48-DAF4C7E7E329}" type="pres">
      <dgm:prSet presAssocID="{65140D79-8A7E-4A80-A1FC-06476CB23710}" presName="parentLin" presStyleCnt="0"/>
      <dgm:spPr/>
    </dgm:pt>
    <dgm:pt modelId="{C50039D4-62A5-4841-87AE-415D91F1E433}" type="pres">
      <dgm:prSet presAssocID="{65140D79-8A7E-4A80-A1FC-06476CB23710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CF426DD5-AF9D-4B38-9FED-5FE0CD85CB84}" type="pres">
      <dgm:prSet presAssocID="{65140D79-8A7E-4A80-A1FC-06476CB23710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F6D12E-1DD8-4E29-BFA0-7433571D61B1}" type="pres">
      <dgm:prSet presAssocID="{65140D79-8A7E-4A80-A1FC-06476CB23710}" presName="negativeSpace" presStyleCnt="0"/>
      <dgm:spPr/>
    </dgm:pt>
    <dgm:pt modelId="{F18F5EAC-03F6-49D7-BF27-A240687F7B0A}" type="pres">
      <dgm:prSet presAssocID="{65140D79-8A7E-4A80-A1FC-06476CB23710}" presName="childText" presStyleLbl="conFgAcc1" presStyleIdx="2" presStyleCnt="4">
        <dgm:presLayoutVars>
          <dgm:bulletEnabled val="1"/>
        </dgm:presLayoutVars>
      </dgm:prSet>
      <dgm:spPr/>
    </dgm:pt>
    <dgm:pt modelId="{62B74DBA-F0C8-4039-8D7A-E7E03E361266}" type="pres">
      <dgm:prSet presAssocID="{3CF6E46B-532A-42D5-A6E0-BFF48ED3FB66}" presName="spaceBetweenRectangles" presStyleCnt="0"/>
      <dgm:spPr/>
    </dgm:pt>
    <dgm:pt modelId="{DFAE3E25-DC95-468D-86F9-7E12A2855471}" type="pres">
      <dgm:prSet presAssocID="{C84023A8-25FD-460B-9411-457756B4BF19}" presName="parentLin" presStyleCnt="0"/>
      <dgm:spPr/>
    </dgm:pt>
    <dgm:pt modelId="{15526CE3-1907-48A9-A418-1D9D0823334D}" type="pres">
      <dgm:prSet presAssocID="{C84023A8-25FD-460B-9411-457756B4BF19}" presName="parentLeftMargin" presStyleLbl="node1" presStyleIdx="2" presStyleCnt="4"/>
      <dgm:spPr/>
      <dgm:t>
        <a:bodyPr/>
        <a:lstStyle/>
        <a:p>
          <a:endParaRPr lang="ru-RU"/>
        </a:p>
      </dgm:t>
    </dgm:pt>
    <dgm:pt modelId="{5AB0CED9-BDC2-4E3F-A401-5FD722188264}" type="pres">
      <dgm:prSet presAssocID="{C84023A8-25FD-460B-9411-457756B4BF19}" presName="parentText" presStyleLbl="node1" presStyleIdx="3" presStyleCnt="4" custScaleX="11562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6E3F27-BACA-405B-8ECE-F5BB7FEA29D0}" type="pres">
      <dgm:prSet presAssocID="{C84023A8-25FD-460B-9411-457756B4BF19}" presName="negativeSpace" presStyleCnt="0"/>
      <dgm:spPr/>
    </dgm:pt>
    <dgm:pt modelId="{1272F23E-CC4F-4FBA-9768-992A75DD057F}" type="pres">
      <dgm:prSet presAssocID="{C84023A8-25FD-460B-9411-457756B4BF19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6CAC148F-70AF-4CB2-8A24-D9D50DB009A4}" srcId="{B967C5E9-0B52-4AC7-9FEF-A55C55A9CA9E}" destId="{65140D79-8A7E-4A80-A1FC-06476CB23710}" srcOrd="2" destOrd="0" parTransId="{E7AA07EC-48AE-4E80-AFBB-36E5665954EC}" sibTransId="{3CF6E46B-532A-42D5-A6E0-BFF48ED3FB66}"/>
    <dgm:cxn modelId="{7044FE73-F608-4D97-9A18-3C48184B76AE}" type="presOf" srcId="{65140D79-8A7E-4A80-A1FC-06476CB23710}" destId="{CF426DD5-AF9D-4B38-9FED-5FE0CD85CB84}" srcOrd="1" destOrd="0" presId="urn:microsoft.com/office/officeart/2005/8/layout/list1"/>
    <dgm:cxn modelId="{3BBCFF45-8D52-40B8-9D67-80224690529A}" type="presOf" srcId="{65140D79-8A7E-4A80-A1FC-06476CB23710}" destId="{C50039D4-62A5-4841-87AE-415D91F1E433}" srcOrd="0" destOrd="0" presId="urn:microsoft.com/office/officeart/2005/8/layout/list1"/>
    <dgm:cxn modelId="{685ABE02-4E38-46EB-95B6-C48754564D1A}" type="presOf" srcId="{B967C5E9-0B52-4AC7-9FEF-A55C55A9CA9E}" destId="{30258387-FCB8-46E2-B722-0E3C4B6F5C8F}" srcOrd="0" destOrd="0" presId="urn:microsoft.com/office/officeart/2005/8/layout/list1"/>
    <dgm:cxn modelId="{25C4448D-60BB-4748-A924-790574673F42}" srcId="{B967C5E9-0B52-4AC7-9FEF-A55C55A9CA9E}" destId="{C84023A8-25FD-460B-9411-457756B4BF19}" srcOrd="3" destOrd="0" parTransId="{09174452-8AB8-4FE0-965B-3F12954534BA}" sibTransId="{6C4DAF22-96F7-473E-849B-365A4A4EA995}"/>
    <dgm:cxn modelId="{32E6D861-D5E2-4B53-87AA-8C85687581A3}" type="presOf" srcId="{EE177BDC-C665-472E-A636-53571409E510}" destId="{EC94F9B5-0C42-4591-AC7F-EDEEE64791D1}" srcOrd="1" destOrd="0" presId="urn:microsoft.com/office/officeart/2005/8/layout/list1"/>
    <dgm:cxn modelId="{96CB3F3E-2A5C-42D1-89CE-53023E4D03AD}" srcId="{B967C5E9-0B52-4AC7-9FEF-A55C55A9CA9E}" destId="{F6EED9E6-0CD5-447A-90D7-CF93BBCEE941}" srcOrd="0" destOrd="0" parTransId="{AC42075C-60E0-415D-88DC-8E244628BB5E}" sibTransId="{D49F89A1-1C5C-4EE7-A5F5-BE900E5A6B40}"/>
    <dgm:cxn modelId="{06333C60-9B61-4A3F-B2BE-56D9B3C6C635}" type="presOf" srcId="{C84023A8-25FD-460B-9411-457756B4BF19}" destId="{5AB0CED9-BDC2-4E3F-A401-5FD722188264}" srcOrd="1" destOrd="0" presId="urn:microsoft.com/office/officeart/2005/8/layout/list1"/>
    <dgm:cxn modelId="{2D9CD6E1-6969-4D42-826F-AC6385A832CB}" type="presOf" srcId="{F6EED9E6-0CD5-447A-90D7-CF93BBCEE941}" destId="{F2043E17-375A-413C-9FEF-17439E536CE1}" srcOrd="1" destOrd="0" presId="urn:microsoft.com/office/officeart/2005/8/layout/list1"/>
    <dgm:cxn modelId="{784439FF-7208-44A5-84ED-AAC6EB08B91F}" srcId="{B967C5E9-0B52-4AC7-9FEF-A55C55A9CA9E}" destId="{EE177BDC-C665-472E-A636-53571409E510}" srcOrd="1" destOrd="0" parTransId="{FD476200-2252-4F1A-858C-DF53CC7098BF}" sibTransId="{587EE03A-4F6B-499E-A711-236CE1CDAF5E}"/>
    <dgm:cxn modelId="{BEDD9016-D483-4D5C-A7B0-7D5B6D72654F}" type="presOf" srcId="{EE177BDC-C665-472E-A636-53571409E510}" destId="{E3E2F3E6-6D41-4DC8-92C0-2A69CC8AF976}" srcOrd="0" destOrd="0" presId="urn:microsoft.com/office/officeart/2005/8/layout/list1"/>
    <dgm:cxn modelId="{6DCC4951-B47E-4596-82F7-258EB790D6DA}" type="presOf" srcId="{C84023A8-25FD-460B-9411-457756B4BF19}" destId="{15526CE3-1907-48A9-A418-1D9D0823334D}" srcOrd="0" destOrd="0" presId="urn:microsoft.com/office/officeart/2005/8/layout/list1"/>
    <dgm:cxn modelId="{36232B79-4989-4056-BA1A-5AAE6C878C80}" type="presOf" srcId="{F6EED9E6-0CD5-447A-90D7-CF93BBCEE941}" destId="{93159738-F084-4C0C-B5F3-5194DABD19F6}" srcOrd="0" destOrd="0" presId="urn:microsoft.com/office/officeart/2005/8/layout/list1"/>
    <dgm:cxn modelId="{52ED25EB-51BB-4FCE-8738-ED77533462DD}" type="presParOf" srcId="{30258387-FCB8-46E2-B722-0E3C4B6F5C8F}" destId="{4B1E34CB-A470-4DAA-AC3E-3CE044D40828}" srcOrd="0" destOrd="0" presId="urn:microsoft.com/office/officeart/2005/8/layout/list1"/>
    <dgm:cxn modelId="{4EACB28D-C92E-4D07-91DB-ECE32C01000E}" type="presParOf" srcId="{4B1E34CB-A470-4DAA-AC3E-3CE044D40828}" destId="{93159738-F084-4C0C-B5F3-5194DABD19F6}" srcOrd="0" destOrd="0" presId="urn:microsoft.com/office/officeart/2005/8/layout/list1"/>
    <dgm:cxn modelId="{5E56BB1A-2978-423A-87EC-D6A969C187A3}" type="presParOf" srcId="{4B1E34CB-A470-4DAA-AC3E-3CE044D40828}" destId="{F2043E17-375A-413C-9FEF-17439E536CE1}" srcOrd="1" destOrd="0" presId="urn:microsoft.com/office/officeart/2005/8/layout/list1"/>
    <dgm:cxn modelId="{C1A3A24C-BC15-4BC2-9579-EEB407279D29}" type="presParOf" srcId="{30258387-FCB8-46E2-B722-0E3C4B6F5C8F}" destId="{A9244FA3-0439-4C78-A591-55570379BEF6}" srcOrd="1" destOrd="0" presId="urn:microsoft.com/office/officeart/2005/8/layout/list1"/>
    <dgm:cxn modelId="{5FBB7131-649B-480A-B253-DB70337C4789}" type="presParOf" srcId="{30258387-FCB8-46E2-B722-0E3C4B6F5C8F}" destId="{46708E59-AED2-40D2-A1F8-BF2D16673B05}" srcOrd="2" destOrd="0" presId="urn:microsoft.com/office/officeart/2005/8/layout/list1"/>
    <dgm:cxn modelId="{FB28886B-344D-42D5-9AB2-3B052E429ABC}" type="presParOf" srcId="{30258387-FCB8-46E2-B722-0E3C4B6F5C8F}" destId="{5FF12BAE-3B33-46EA-9248-A833856F9120}" srcOrd="3" destOrd="0" presId="urn:microsoft.com/office/officeart/2005/8/layout/list1"/>
    <dgm:cxn modelId="{F32B1678-16DA-484B-B9C2-7DA701E86AB1}" type="presParOf" srcId="{30258387-FCB8-46E2-B722-0E3C4B6F5C8F}" destId="{3D7AF86A-75AF-4765-9B6C-886EDFA71434}" srcOrd="4" destOrd="0" presId="urn:microsoft.com/office/officeart/2005/8/layout/list1"/>
    <dgm:cxn modelId="{482AF39B-3640-4DF1-888E-DE8D6BC09D94}" type="presParOf" srcId="{3D7AF86A-75AF-4765-9B6C-886EDFA71434}" destId="{E3E2F3E6-6D41-4DC8-92C0-2A69CC8AF976}" srcOrd="0" destOrd="0" presId="urn:microsoft.com/office/officeart/2005/8/layout/list1"/>
    <dgm:cxn modelId="{15E734C6-38E6-473E-BBE3-6E123A4B68A5}" type="presParOf" srcId="{3D7AF86A-75AF-4765-9B6C-886EDFA71434}" destId="{EC94F9B5-0C42-4591-AC7F-EDEEE64791D1}" srcOrd="1" destOrd="0" presId="urn:microsoft.com/office/officeart/2005/8/layout/list1"/>
    <dgm:cxn modelId="{7160F7FB-0CBE-4296-85CC-99FA1D0A9570}" type="presParOf" srcId="{30258387-FCB8-46E2-B722-0E3C4B6F5C8F}" destId="{955869DA-0BB8-4B2C-9B6D-C3FF86CCC347}" srcOrd="5" destOrd="0" presId="urn:microsoft.com/office/officeart/2005/8/layout/list1"/>
    <dgm:cxn modelId="{6469295D-133D-4BC5-ABFE-C58E1181384E}" type="presParOf" srcId="{30258387-FCB8-46E2-B722-0E3C4B6F5C8F}" destId="{45A04853-E330-432A-9C80-A920104085FA}" srcOrd="6" destOrd="0" presId="urn:microsoft.com/office/officeart/2005/8/layout/list1"/>
    <dgm:cxn modelId="{FEB8A97A-2DA5-4E21-A010-772D07F81DDF}" type="presParOf" srcId="{30258387-FCB8-46E2-B722-0E3C4B6F5C8F}" destId="{6E1D1D6D-6704-4601-966D-FA973F6582C4}" srcOrd="7" destOrd="0" presId="urn:microsoft.com/office/officeart/2005/8/layout/list1"/>
    <dgm:cxn modelId="{7E85C439-6931-4737-8EC4-055BEF983174}" type="presParOf" srcId="{30258387-FCB8-46E2-B722-0E3C4B6F5C8F}" destId="{C82216E6-87F5-42F0-BC48-DAF4C7E7E329}" srcOrd="8" destOrd="0" presId="urn:microsoft.com/office/officeart/2005/8/layout/list1"/>
    <dgm:cxn modelId="{2DE02618-A994-4FC1-BC54-A62B70F24CDE}" type="presParOf" srcId="{C82216E6-87F5-42F0-BC48-DAF4C7E7E329}" destId="{C50039D4-62A5-4841-87AE-415D91F1E433}" srcOrd="0" destOrd="0" presId="urn:microsoft.com/office/officeart/2005/8/layout/list1"/>
    <dgm:cxn modelId="{08D8030D-8358-4A0C-A681-BCB9EF776BDF}" type="presParOf" srcId="{C82216E6-87F5-42F0-BC48-DAF4C7E7E329}" destId="{CF426DD5-AF9D-4B38-9FED-5FE0CD85CB84}" srcOrd="1" destOrd="0" presId="urn:microsoft.com/office/officeart/2005/8/layout/list1"/>
    <dgm:cxn modelId="{D22B8038-7D72-4272-A78B-4BC3E582D6A8}" type="presParOf" srcId="{30258387-FCB8-46E2-B722-0E3C4B6F5C8F}" destId="{09F6D12E-1DD8-4E29-BFA0-7433571D61B1}" srcOrd="9" destOrd="0" presId="urn:microsoft.com/office/officeart/2005/8/layout/list1"/>
    <dgm:cxn modelId="{F7BDFA0E-A51C-4698-B8CA-4686C5F8F97C}" type="presParOf" srcId="{30258387-FCB8-46E2-B722-0E3C4B6F5C8F}" destId="{F18F5EAC-03F6-49D7-BF27-A240687F7B0A}" srcOrd="10" destOrd="0" presId="urn:microsoft.com/office/officeart/2005/8/layout/list1"/>
    <dgm:cxn modelId="{90206EF6-AE2A-4C38-89A7-15081B0F9731}" type="presParOf" srcId="{30258387-FCB8-46E2-B722-0E3C4B6F5C8F}" destId="{62B74DBA-F0C8-4039-8D7A-E7E03E361266}" srcOrd="11" destOrd="0" presId="urn:microsoft.com/office/officeart/2005/8/layout/list1"/>
    <dgm:cxn modelId="{F39C2B77-EB2E-4982-BAA6-33C758C9414C}" type="presParOf" srcId="{30258387-FCB8-46E2-B722-0E3C4B6F5C8F}" destId="{DFAE3E25-DC95-468D-86F9-7E12A2855471}" srcOrd="12" destOrd="0" presId="urn:microsoft.com/office/officeart/2005/8/layout/list1"/>
    <dgm:cxn modelId="{78605A3D-2B55-4EA9-87B8-037584CA0111}" type="presParOf" srcId="{DFAE3E25-DC95-468D-86F9-7E12A2855471}" destId="{15526CE3-1907-48A9-A418-1D9D0823334D}" srcOrd="0" destOrd="0" presId="urn:microsoft.com/office/officeart/2005/8/layout/list1"/>
    <dgm:cxn modelId="{9B62A821-51D1-41A8-B4FB-B92C2BA677A9}" type="presParOf" srcId="{DFAE3E25-DC95-468D-86F9-7E12A2855471}" destId="{5AB0CED9-BDC2-4E3F-A401-5FD722188264}" srcOrd="1" destOrd="0" presId="urn:microsoft.com/office/officeart/2005/8/layout/list1"/>
    <dgm:cxn modelId="{216FC699-ED9E-408F-9E59-ED437F7A652F}" type="presParOf" srcId="{30258387-FCB8-46E2-B722-0E3C4B6F5C8F}" destId="{5F6E3F27-BACA-405B-8ECE-F5BB7FEA29D0}" srcOrd="13" destOrd="0" presId="urn:microsoft.com/office/officeart/2005/8/layout/list1"/>
    <dgm:cxn modelId="{59CCBFEA-A6B7-4372-ADCD-05A7D6BAEE39}" type="presParOf" srcId="{30258387-FCB8-46E2-B722-0E3C4B6F5C8F}" destId="{1272F23E-CC4F-4FBA-9768-992A75DD057F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FEA8547A-69B1-468D-945C-95178F79AAE6}" type="doc">
      <dgm:prSet loTypeId="urn:microsoft.com/office/officeart/2005/8/layout/funnel1" loCatId="process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87768A83-9BA1-443C-A7AE-714470A24C99}">
      <dgm:prSet phldrT="[Текст]" custT="1"/>
      <dgm:spPr/>
      <dgm:t>
        <a:bodyPr/>
        <a:lstStyle/>
        <a:p>
          <a:r>
            <a:rPr lang="ru-RU" sz="1800" dirty="0" smtClean="0">
              <a:solidFill>
                <a:schemeClr val="tx1"/>
              </a:solidFill>
            </a:rPr>
            <a:t>электронная почта</a:t>
          </a:r>
          <a:endParaRPr lang="ru-RU" sz="1800" dirty="0">
            <a:solidFill>
              <a:schemeClr val="tx1"/>
            </a:solidFill>
          </a:endParaRPr>
        </a:p>
      </dgm:t>
    </dgm:pt>
    <dgm:pt modelId="{0691F25C-B2F7-4094-8BC5-9C7CD664CEB1}" type="parTrans" cxnId="{1FAD2E07-DC81-4370-851B-A6D3D7763F3D}">
      <dgm:prSet/>
      <dgm:spPr/>
      <dgm:t>
        <a:bodyPr/>
        <a:lstStyle/>
        <a:p>
          <a:endParaRPr lang="ru-RU"/>
        </a:p>
      </dgm:t>
    </dgm:pt>
    <dgm:pt modelId="{7F1E8365-0DB5-4782-B4AA-6E7E78215985}" type="sibTrans" cxnId="{1FAD2E07-DC81-4370-851B-A6D3D7763F3D}">
      <dgm:prSet/>
      <dgm:spPr/>
      <dgm:t>
        <a:bodyPr/>
        <a:lstStyle/>
        <a:p>
          <a:endParaRPr lang="ru-RU"/>
        </a:p>
      </dgm:t>
    </dgm:pt>
    <dgm:pt modelId="{05C2E725-9E96-48DC-A183-67D81A060940}">
      <dgm:prSet phldrT="[Текст]" custT="1"/>
      <dgm:spPr/>
      <dgm:t>
        <a:bodyPr/>
        <a:lstStyle/>
        <a:p>
          <a:r>
            <a:rPr lang="ru-RU" sz="1800" dirty="0" smtClean="0">
              <a:solidFill>
                <a:schemeClr val="tx1"/>
              </a:solidFill>
            </a:rPr>
            <a:t>Сайт ОУ</a:t>
          </a:r>
          <a:endParaRPr lang="ru-RU" sz="1800" dirty="0">
            <a:solidFill>
              <a:schemeClr val="tx1"/>
            </a:solidFill>
          </a:endParaRPr>
        </a:p>
      </dgm:t>
    </dgm:pt>
    <dgm:pt modelId="{E47F09BD-C9E5-4B43-BFA5-3623C48B8BA4}" type="parTrans" cxnId="{DD28773F-C8AC-4F41-8205-0BBE4937FF1B}">
      <dgm:prSet/>
      <dgm:spPr/>
      <dgm:t>
        <a:bodyPr/>
        <a:lstStyle/>
        <a:p>
          <a:endParaRPr lang="ru-RU"/>
        </a:p>
      </dgm:t>
    </dgm:pt>
    <dgm:pt modelId="{06D6FA1E-FD06-43EB-BCB3-4D6D279AD025}" type="sibTrans" cxnId="{DD28773F-C8AC-4F41-8205-0BBE4937FF1B}">
      <dgm:prSet/>
      <dgm:spPr/>
      <dgm:t>
        <a:bodyPr/>
        <a:lstStyle/>
        <a:p>
          <a:endParaRPr lang="ru-RU"/>
        </a:p>
      </dgm:t>
    </dgm:pt>
    <dgm:pt modelId="{ECB30E81-2D71-4C2B-9FC1-D9CA9F93AD0D}">
      <dgm:prSet phldrT="[Текст]" custT="1"/>
      <dgm:spPr/>
      <dgm:t>
        <a:bodyPr/>
        <a:lstStyle/>
        <a:p>
          <a:r>
            <a:rPr lang="ru-RU" sz="1500" b="1" dirty="0" smtClean="0">
              <a:solidFill>
                <a:schemeClr val="tx1"/>
              </a:solidFill>
            </a:rPr>
            <a:t>Использование на уроках учителями современными разработками в области информационных технологий</a:t>
          </a:r>
          <a:endParaRPr lang="ru-RU" sz="1500" b="1" dirty="0">
            <a:solidFill>
              <a:schemeClr val="tx1"/>
            </a:solidFill>
          </a:endParaRPr>
        </a:p>
      </dgm:t>
    </dgm:pt>
    <dgm:pt modelId="{532FE618-DD04-458C-A5B9-A79112A0CD97}" type="parTrans" cxnId="{5BBA93EF-E61A-410C-96DE-A046001FBCDC}">
      <dgm:prSet/>
      <dgm:spPr/>
      <dgm:t>
        <a:bodyPr/>
        <a:lstStyle/>
        <a:p>
          <a:endParaRPr lang="ru-RU"/>
        </a:p>
      </dgm:t>
    </dgm:pt>
    <dgm:pt modelId="{218174A1-369A-4DB3-8C2E-D8482C905430}" type="sibTrans" cxnId="{5BBA93EF-E61A-410C-96DE-A046001FBCDC}">
      <dgm:prSet/>
      <dgm:spPr/>
      <dgm:t>
        <a:bodyPr/>
        <a:lstStyle/>
        <a:p>
          <a:endParaRPr lang="ru-RU"/>
        </a:p>
      </dgm:t>
    </dgm:pt>
    <dgm:pt modelId="{FD73800E-91F1-4D77-BE89-F228427AD37F}">
      <dgm:prSet phldrT="[Текст]" custT="1"/>
      <dgm:spPr/>
      <dgm:t>
        <a:bodyPr/>
        <a:lstStyle/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b="1" dirty="0" smtClean="0"/>
            <a:t>Информационно-коммуникационная среда образования</a:t>
          </a:r>
        </a:p>
        <a:p>
          <a:pPr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dirty="0"/>
        </a:p>
      </dgm:t>
    </dgm:pt>
    <dgm:pt modelId="{492C0C95-8DD9-4BB4-9E25-3686FFF8EACC}" type="parTrans" cxnId="{FC5E5B1E-4A9E-46B7-9EEC-583D4303324C}">
      <dgm:prSet/>
      <dgm:spPr/>
      <dgm:t>
        <a:bodyPr/>
        <a:lstStyle/>
        <a:p>
          <a:endParaRPr lang="ru-RU"/>
        </a:p>
      </dgm:t>
    </dgm:pt>
    <dgm:pt modelId="{5BA6F27A-0110-44C6-A5A1-68A679B2C430}" type="sibTrans" cxnId="{FC5E5B1E-4A9E-46B7-9EEC-583D4303324C}">
      <dgm:prSet/>
      <dgm:spPr/>
      <dgm:t>
        <a:bodyPr/>
        <a:lstStyle/>
        <a:p>
          <a:endParaRPr lang="ru-RU"/>
        </a:p>
      </dgm:t>
    </dgm:pt>
    <dgm:pt modelId="{AFD6B1BD-1A19-44E6-AED9-2FB511DFD600}" type="pres">
      <dgm:prSet presAssocID="{FEA8547A-69B1-468D-945C-95178F79AAE6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1C33F80-850E-426C-A866-B53AA7186328}" type="pres">
      <dgm:prSet presAssocID="{FEA8547A-69B1-468D-945C-95178F79AAE6}" presName="ellipse" presStyleLbl="trBgShp" presStyleIdx="0" presStyleCnt="1" custLinFactNeighborX="3643" custLinFactNeighborY="-30134"/>
      <dgm:spPr/>
    </dgm:pt>
    <dgm:pt modelId="{3FCFBD1F-38F3-480F-AE9B-CFDDA96B8E77}" type="pres">
      <dgm:prSet presAssocID="{FEA8547A-69B1-468D-945C-95178F79AAE6}" presName="arrow1" presStyleLbl="fgShp" presStyleIdx="0" presStyleCnt="1"/>
      <dgm:spPr/>
    </dgm:pt>
    <dgm:pt modelId="{0A257D78-228B-4383-B919-76B07516197C}" type="pres">
      <dgm:prSet presAssocID="{FEA8547A-69B1-468D-945C-95178F79AAE6}" presName="rectangle" presStyleLbl="revTx" presStyleIdx="0" presStyleCnt="1" custScaleX="200000" custLinFactNeighborX="0" custLinFactNeighborY="-333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A958D6-9C0D-434B-9C19-9DFBAF65F7C7}" type="pres">
      <dgm:prSet presAssocID="{05C2E725-9E96-48DC-A183-67D81A060940}" presName="item1" presStyleLbl="node1" presStyleIdx="0" presStyleCnt="3" custScaleX="209778" custScaleY="169956" custLinFactY="-24489" custLinFactNeighborX="40222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CA811A-F634-4946-AC06-754835B8CA8E}" type="pres">
      <dgm:prSet presAssocID="{ECB30E81-2D71-4C2B-9FC1-D9CA9F93AD0D}" presName="item2" presStyleLbl="node1" presStyleIdx="1" presStyleCnt="3" custLinFactNeighborX="-22222" custLinFactNeighborY="-6222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05CC511-7C26-429C-B5C7-600CBAB0054F}" type="pres">
      <dgm:prSet presAssocID="{FD73800E-91F1-4D77-BE89-F228427AD37F}" presName="item3" presStyleLbl="node1" presStyleIdx="2" presStyleCnt="3" custLinFactY="11956" custLinFactNeighborX="-57778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F2179CD-0EDA-4A39-A136-527E436EFBD1}" type="pres">
      <dgm:prSet presAssocID="{FEA8547A-69B1-468D-945C-95178F79AAE6}" presName="funnel" presStyleLbl="trAlignAcc1" presStyleIdx="0" presStyleCnt="1" custScaleX="128571" custScaleY="142857"/>
      <dgm:spPr/>
    </dgm:pt>
  </dgm:ptLst>
  <dgm:cxnLst>
    <dgm:cxn modelId="{02FBE849-5BB2-49CF-9711-EDEED2989B10}" type="presOf" srcId="{FEA8547A-69B1-468D-945C-95178F79AAE6}" destId="{AFD6B1BD-1A19-44E6-AED9-2FB511DFD600}" srcOrd="0" destOrd="0" presId="urn:microsoft.com/office/officeart/2005/8/layout/funnel1"/>
    <dgm:cxn modelId="{BD21E0E9-66FE-432B-BA08-BD6235C0F888}" type="presOf" srcId="{87768A83-9BA1-443C-A7AE-714470A24C99}" destId="{805CC511-7C26-429C-B5C7-600CBAB0054F}" srcOrd="0" destOrd="0" presId="urn:microsoft.com/office/officeart/2005/8/layout/funnel1"/>
    <dgm:cxn modelId="{5BBA93EF-E61A-410C-96DE-A046001FBCDC}" srcId="{FEA8547A-69B1-468D-945C-95178F79AAE6}" destId="{ECB30E81-2D71-4C2B-9FC1-D9CA9F93AD0D}" srcOrd="2" destOrd="0" parTransId="{532FE618-DD04-458C-A5B9-A79112A0CD97}" sibTransId="{218174A1-369A-4DB3-8C2E-D8482C905430}"/>
    <dgm:cxn modelId="{DD28773F-C8AC-4F41-8205-0BBE4937FF1B}" srcId="{FEA8547A-69B1-468D-945C-95178F79AAE6}" destId="{05C2E725-9E96-48DC-A183-67D81A060940}" srcOrd="1" destOrd="0" parTransId="{E47F09BD-C9E5-4B43-BFA5-3623C48B8BA4}" sibTransId="{06D6FA1E-FD06-43EB-BCB3-4D6D279AD025}"/>
    <dgm:cxn modelId="{389262C8-5DFD-4C12-8A43-EF7F0BA528BF}" type="presOf" srcId="{05C2E725-9E96-48DC-A183-67D81A060940}" destId="{04CA811A-F634-4946-AC06-754835B8CA8E}" srcOrd="0" destOrd="0" presId="urn:microsoft.com/office/officeart/2005/8/layout/funnel1"/>
    <dgm:cxn modelId="{1FAD2E07-DC81-4370-851B-A6D3D7763F3D}" srcId="{FEA8547A-69B1-468D-945C-95178F79AAE6}" destId="{87768A83-9BA1-443C-A7AE-714470A24C99}" srcOrd="0" destOrd="0" parTransId="{0691F25C-B2F7-4094-8BC5-9C7CD664CEB1}" sibTransId="{7F1E8365-0DB5-4782-B4AA-6E7E78215985}"/>
    <dgm:cxn modelId="{11290D5C-D0AC-4C90-B30B-773C087D2E78}" type="presOf" srcId="{ECB30E81-2D71-4C2B-9FC1-D9CA9F93AD0D}" destId="{E8A958D6-9C0D-434B-9C19-9DFBAF65F7C7}" srcOrd="0" destOrd="0" presId="urn:microsoft.com/office/officeart/2005/8/layout/funnel1"/>
    <dgm:cxn modelId="{FC5E5B1E-4A9E-46B7-9EEC-583D4303324C}" srcId="{FEA8547A-69B1-468D-945C-95178F79AAE6}" destId="{FD73800E-91F1-4D77-BE89-F228427AD37F}" srcOrd="3" destOrd="0" parTransId="{492C0C95-8DD9-4BB4-9E25-3686FFF8EACC}" sibTransId="{5BA6F27A-0110-44C6-A5A1-68A679B2C430}"/>
    <dgm:cxn modelId="{88B6030E-8055-4105-AB5F-5913E985C18D}" type="presOf" srcId="{FD73800E-91F1-4D77-BE89-F228427AD37F}" destId="{0A257D78-228B-4383-B919-76B07516197C}" srcOrd="0" destOrd="0" presId="urn:microsoft.com/office/officeart/2005/8/layout/funnel1"/>
    <dgm:cxn modelId="{319F05C6-FB6D-4E5C-9741-1A360E0F35AE}" type="presParOf" srcId="{AFD6B1BD-1A19-44E6-AED9-2FB511DFD600}" destId="{C1C33F80-850E-426C-A866-B53AA7186328}" srcOrd="0" destOrd="0" presId="urn:microsoft.com/office/officeart/2005/8/layout/funnel1"/>
    <dgm:cxn modelId="{B20D5BF5-94AB-434F-9E18-FFF8DBC5E96D}" type="presParOf" srcId="{AFD6B1BD-1A19-44E6-AED9-2FB511DFD600}" destId="{3FCFBD1F-38F3-480F-AE9B-CFDDA96B8E77}" srcOrd="1" destOrd="0" presId="urn:microsoft.com/office/officeart/2005/8/layout/funnel1"/>
    <dgm:cxn modelId="{D24A3089-3873-4422-8795-595710EAE54F}" type="presParOf" srcId="{AFD6B1BD-1A19-44E6-AED9-2FB511DFD600}" destId="{0A257D78-228B-4383-B919-76B07516197C}" srcOrd="2" destOrd="0" presId="urn:microsoft.com/office/officeart/2005/8/layout/funnel1"/>
    <dgm:cxn modelId="{8F9A3646-8805-431A-A194-DE1B435DEF12}" type="presParOf" srcId="{AFD6B1BD-1A19-44E6-AED9-2FB511DFD600}" destId="{E8A958D6-9C0D-434B-9C19-9DFBAF65F7C7}" srcOrd="3" destOrd="0" presId="urn:microsoft.com/office/officeart/2005/8/layout/funnel1"/>
    <dgm:cxn modelId="{382B9E99-75D4-445A-B042-B68235EF04E7}" type="presParOf" srcId="{AFD6B1BD-1A19-44E6-AED9-2FB511DFD600}" destId="{04CA811A-F634-4946-AC06-754835B8CA8E}" srcOrd="4" destOrd="0" presId="urn:microsoft.com/office/officeart/2005/8/layout/funnel1"/>
    <dgm:cxn modelId="{DD70ABA7-06BA-4415-AF8A-B8FFBE9890B4}" type="presParOf" srcId="{AFD6B1BD-1A19-44E6-AED9-2FB511DFD600}" destId="{805CC511-7C26-429C-B5C7-600CBAB0054F}" srcOrd="5" destOrd="0" presId="urn:microsoft.com/office/officeart/2005/8/layout/funnel1"/>
    <dgm:cxn modelId="{B5F2C906-9CA3-4377-840D-0DAF35E8AD2A}" type="presParOf" srcId="{AFD6B1BD-1A19-44E6-AED9-2FB511DFD600}" destId="{6F2179CD-0EDA-4A39-A136-527E436EFBD1}" srcOrd="6" destOrd="0" presId="urn:microsoft.com/office/officeart/2005/8/layout/funnel1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A3EED0C1-4317-4430-9ADE-916D454A1052}" type="doc">
      <dgm:prSet loTypeId="urn:microsoft.com/office/officeart/2005/8/layout/arrow3" loCatId="relationship" qsTypeId="urn:microsoft.com/office/officeart/2005/8/quickstyle/3d5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5A89DB3-04B0-4ACC-A613-10FEA455BBB0}">
      <dgm:prSet phldrT="[Текст]" custT="1"/>
      <dgm:spPr/>
      <dgm:t>
        <a:bodyPr/>
        <a:lstStyle/>
        <a:p>
          <a:r>
            <a:rPr lang="ru-RU" sz="1800" dirty="0" smtClean="0"/>
            <a:t>Слабо - оснащенный компьютерный парк  школ и детских садов</a:t>
          </a:r>
          <a:endParaRPr lang="ru-RU" sz="1800" dirty="0"/>
        </a:p>
      </dgm:t>
    </dgm:pt>
    <dgm:pt modelId="{71EC49FA-120B-47C5-B40B-7B8D8037D375}" type="parTrans" cxnId="{9BFB4F40-4282-4469-B20C-4C6D921A636A}">
      <dgm:prSet/>
      <dgm:spPr/>
      <dgm:t>
        <a:bodyPr/>
        <a:lstStyle/>
        <a:p>
          <a:endParaRPr lang="ru-RU"/>
        </a:p>
      </dgm:t>
    </dgm:pt>
    <dgm:pt modelId="{CCF76CB8-E229-4FB3-8B15-5F8CE47A000E}" type="sibTrans" cxnId="{9BFB4F40-4282-4469-B20C-4C6D921A636A}">
      <dgm:prSet/>
      <dgm:spPr/>
      <dgm:t>
        <a:bodyPr/>
        <a:lstStyle/>
        <a:p>
          <a:endParaRPr lang="ru-RU"/>
        </a:p>
      </dgm:t>
    </dgm:pt>
    <dgm:pt modelId="{AF204390-1AF5-4567-9578-9C9F166F8D39}">
      <dgm:prSet phldrT="[Текст]" custT="1"/>
      <dgm:spPr/>
      <dgm:t>
        <a:bodyPr/>
        <a:lstStyle/>
        <a:p>
          <a:r>
            <a:rPr lang="ru-RU" sz="2000" dirty="0" smtClean="0"/>
            <a:t>Низкая скорость сети Интернет</a:t>
          </a:r>
          <a:endParaRPr lang="ru-RU" sz="2000" dirty="0"/>
        </a:p>
      </dgm:t>
    </dgm:pt>
    <dgm:pt modelId="{1AD2ECE5-9758-47FC-8A22-28444C82BBA5}" type="parTrans" cxnId="{3848A0F0-B402-4EEE-B628-DE826834E538}">
      <dgm:prSet/>
      <dgm:spPr/>
      <dgm:t>
        <a:bodyPr/>
        <a:lstStyle/>
        <a:p>
          <a:endParaRPr lang="ru-RU"/>
        </a:p>
      </dgm:t>
    </dgm:pt>
    <dgm:pt modelId="{D21F9AEF-A93D-4B46-BC6F-112F4992E5CB}" type="sibTrans" cxnId="{3848A0F0-B402-4EEE-B628-DE826834E538}">
      <dgm:prSet/>
      <dgm:spPr/>
      <dgm:t>
        <a:bodyPr/>
        <a:lstStyle/>
        <a:p>
          <a:endParaRPr lang="ru-RU"/>
        </a:p>
      </dgm:t>
    </dgm:pt>
    <dgm:pt modelId="{5E1F5A2B-17E4-44F4-8442-F5D6918C1131}" type="pres">
      <dgm:prSet presAssocID="{A3EED0C1-4317-4430-9ADE-916D454A1052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1E84A5B-FB60-4E80-9E8B-35CC547B262A}" type="pres">
      <dgm:prSet presAssocID="{A3EED0C1-4317-4430-9ADE-916D454A1052}" presName="divider" presStyleLbl="fgShp" presStyleIdx="0" presStyleCnt="1"/>
      <dgm:spPr/>
    </dgm:pt>
    <dgm:pt modelId="{8461C847-10BA-4A78-89EE-902554F49315}" type="pres">
      <dgm:prSet presAssocID="{25A89DB3-04B0-4ACC-A613-10FEA455BBB0}" presName="downArrow" presStyleLbl="node1" presStyleIdx="0" presStyleCnt="2"/>
      <dgm:spPr/>
    </dgm:pt>
    <dgm:pt modelId="{9055635A-FEAC-41C9-AB90-5E9CCA69D69E}" type="pres">
      <dgm:prSet presAssocID="{25A89DB3-04B0-4ACC-A613-10FEA455BBB0}" presName="downArrowText" presStyleLbl="revTx" presStyleIdx="0" presStyleCnt="2" custScaleX="171429" custScaleY="913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3DACEF-1D57-4667-A10E-28215E41E5F7}" type="pres">
      <dgm:prSet presAssocID="{AF204390-1AF5-4567-9578-9C9F166F8D39}" presName="upArrow" presStyleLbl="node1" presStyleIdx="1" presStyleCnt="2"/>
      <dgm:spPr/>
    </dgm:pt>
    <dgm:pt modelId="{922D3CD4-E6F9-41DD-9D43-496F1424D045}" type="pres">
      <dgm:prSet presAssocID="{AF204390-1AF5-4567-9578-9C9F166F8D39}" presName="upArrowText" presStyleLbl="revTx" presStyleIdx="1" presStyleCnt="2" custScaleX="163393" custScaleY="1251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2E4F6AF-B7D0-4D0A-968C-BA4679160538}" type="presOf" srcId="{25A89DB3-04B0-4ACC-A613-10FEA455BBB0}" destId="{9055635A-FEAC-41C9-AB90-5E9CCA69D69E}" srcOrd="0" destOrd="0" presId="urn:microsoft.com/office/officeart/2005/8/layout/arrow3"/>
    <dgm:cxn modelId="{3848A0F0-B402-4EEE-B628-DE826834E538}" srcId="{A3EED0C1-4317-4430-9ADE-916D454A1052}" destId="{AF204390-1AF5-4567-9578-9C9F166F8D39}" srcOrd="1" destOrd="0" parTransId="{1AD2ECE5-9758-47FC-8A22-28444C82BBA5}" sibTransId="{D21F9AEF-A93D-4B46-BC6F-112F4992E5CB}"/>
    <dgm:cxn modelId="{9BFB4F40-4282-4469-B20C-4C6D921A636A}" srcId="{A3EED0C1-4317-4430-9ADE-916D454A1052}" destId="{25A89DB3-04B0-4ACC-A613-10FEA455BBB0}" srcOrd="0" destOrd="0" parTransId="{71EC49FA-120B-47C5-B40B-7B8D8037D375}" sibTransId="{CCF76CB8-E229-4FB3-8B15-5F8CE47A000E}"/>
    <dgm:cxn modelId="{5B582C09-E189-4CCC-922D-B3B08CED5329}" type="presOf" srcId="{A3EED0C1-4317-4430-9ADE-916D454A1052}" destId="{5E1F5A2B-17E4-44F4-8442-F5D6918C1131}" srcOrd="0" destOrd="0" presId="urn:microsoft.com/office/officeart/2005/8/layout/arrow3"/>
    <dgm:cxn modelId="{97A6FF06-43D4-4386-A1FA-5FA1E2BA729A}" type="presOf" srcId="{AF204390-1AF5-4567-9578-9C9F166F8D39}" destId="{922D3CD4-E6F9-41DD-9D43-496F1424D045}" srcOrd="0" destOrd="0" presId="urn:microsoft.com/office/officeart/2005/8/layout/arrow3"/>
    <dgm:cxn modelId="{40317854-F131-4375-9903-1A8CE375BD6C}" type="presParOf" srcId="{5E1F5A2B-17E4-44F4-8442-F5D6918C1131}" destId="{C1E84A5B-FB60-4E80-9E8B-35CC547B262A}" srcOrd="0" destOrd="0" presId="urn:microsoft.com/office/officeart/2005/8/layout/arrow3"/>
    <dgm:cxn modelId="{8B1266E8-0A89-4D3B-829D-92702F4523FE}" type="presParOf" srcId="{5E1F5A2B-17E4-44F4-8442-F5D6918C1131}" destId="{8461C847-10BA-4A78-89EE-902554F49315}" srcOrd="1" destOrd="0" presId="urn:microsoft.com/office/officeart/2005/8/layout/arrow3"/>
    <dgm:cxn modelId="{524F0FDF-39B6-4FEA-B7D4-4CA93463F9A2}" type="presParOf" srcId="{5E1F5A2B-17E4-44F4-8442-F5D6918C1131}" destId="{9055635A-FEAC-41C9-AB90-5E9CCA69D69E}" srcOrd="2" destOrd="0" presId="urn:microsoft.com/office/officeart/2005/8/layout/arrow3"/>
    <dgm:cxn modelId="{BADB54AA-9419-4406-975D-EDF333B58A08}" type="presParOf" srcId="{5E1F5A2B-17E4-44F4-8442-F5D6918C1131}" destId="{D53DACEF-1D57-4667-A10E-28215E41E5F7}" srcOrd="3" destOrd="0" presId="urn:microsoft.com/office/officeart/2005/8/layout/arrow3"/>
    <dgm:cxn modelId="{122EE1EF-AE0C-4B9F-BE74-C3BB5C4B16C4}" type="presParOf" srcId="{5E1F5A2B-17E4-44F4-8442-F5D6918C1131}" destId="{922D3CD4-E6F9-41DD-9D43-496F1424D045}" srcOrd="4" destOrd="0" presId="urn:microsoft.com/office/officeart/2005/8/layout/arrow3"/>
  </dgm:cxnLst>
  <dgm:bg/>
  <dgm:whole/>
  <dgm:extLst>
    <a:ext uri="http://schemas.microsoft.com/office/drawing/2008/diagram">
      <dsp:dataModelExt xmlns:dsp="http://schemas.microsoft.com/office/drawing/2008/diagram" xmlns="" relId="rId10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48271FFA-54B3-48E1-B321-5FDB72CA58A5}" type="doc">
      <dgm:prSet loTypeId="urn:microsoft.com/office/officeart/2005/8/layout/arrow2" loCatId="process" qsTypeId="urn:microsoft.com/office/officeart/2005/8/quickstyle/simple1" qsCatId="simple" csTypeId="urn:microsoft.com/office/officeart/2005/8/colors/accent1_2" csCatId="accent1" phldr="1"/>
      <dgm:spPr/>
    </dgm:pt>
    <dgm:pt modelId="{9CF07B14-A438-407E-8794-A072FCB50821}">
      <dgm:prSet phldrT="[Текст]" custT="1"/>
      <dgm:spPr/>
      <dgm:t>
        <a:bodyPr/>
        <a:lstStyle/>
        <a:p>
          <a:r>
            <a:rPr lang="ru-RU" sz="1400" b="1" dirty="0" smtClean="0"/>
            <a:t>МБОУ «Бичурская СОШ№1»</a:t>
          </a:r>
          <a:endParaRPr lang="ru-RU" sz="1400" b="1" dirty="0"/>
        </a:p>
      </dgm:t>
    </dgm:pt>
    <dgm:pt modelId="{8AB37ECB-DDD2-4F40-ABC9-B5AD329AB0F3}" type="parTrans" cxnId="{EFE36F65-E060-4AE3-890F-1C4A606D5713}">
      <dgm:prSet/>
      <dgm:spPr/>
      <dgm:t>
        <a:bodyPr/>
        <a:lstStyle/>
        <a:p>
          <a:endParaRPr lang="ru-RU"/>
        </a:p>
      </dgm:t>
    </dgm:pt>
    <dgm:pt modelId="{DF15B6E0-609F-4CCA-8816-97322CDA6926}" type="sibTrans" cxnId="{EFE36F65-E060-4AE3-890F-1C4A606D5713}">
      <dgm:prSet/>
      <dgm:spPr/>
      <dgm:t>
        <a:bodyPr/>
        <a:lstStyle/>
        <a:p>
          <a:endParaRPr lang="ru-RU"/>
        </a:p>
      </dgm:t>
    </dgm:pt>
    <dgm:pt modelId="{2FAB1F3E-50D1-47B1-B6E8-BA72B1E58E50}">
      <dgm:prSet phldrT="[Текст]" custT="1"/>
      <dgm:spPr/>
      <dgm:t>
        <a:bodyPr/>
        <a:lstStyle/>
        <a:p>
          <a:r>
            <a:rPr lang="ru-RU" sz="1400" b="1" dirty="0" smtClean="0"/>
            <a:t>МБОУ «Бичурская СОШ№2»</a:t>
          </a:r>
          <a:endParaRPr lang="ru-RU" sz="1400" b="1" dirty="0"/>
        </a:p>
      </dgm:t>
    </dgm:pt>
    <dgm:pt modelId="{795B5F42-02B3-4B3C-90FC-224555E1F8A5}" type="parTrans" cxnId="{149442A0-9E9F-40C7-9D05-767FCCF0604A}">
      <dgm:prSet/>
      <dgm:spPr/>
      <dgm:t>
        <a:bodyPr/>
        <a:lstStyle/>
        <a:p>
          <a:endParaRPr lang="ru-RU"/>
        </a:p>
      </dgm:t>
    </dgm:pt>
    <dgm:pt modelId="{60260E19-AFF9-423C-9F49-220873942D76}" type="sibTrans" cxnId="{149442A0-9E9F-40C7-9D05-767FCCF0604A}">
      <dgm:prSet/>
      <dgm:spPr/>
      <dgm:t>
        <a:bodyPr/>
        <a:lstStyle/>
        <a:p>
          <a:endParaRPr lang="ru-RU"/>
        </a:p>
      </dgm:t>
    </dgm:pt>
    <dgm:pt modelId="{962D77F1-6224-4141-BA55-12DDF0C97EE7}">
      <dgm:prSet phldrT="[Текст]" custT="1"/>
      <dgm:spPr/>
      <dgm:t>
        <a:bodyPr/>
        <a:lstStyle/>
        <a:p>
          <a:r>
            <a:rPr lang="ru-RU" sz="1400" b="1" dirty="0" smtClean="0"/>
            <a:t>МБОУ «Мало-Куналейская  СОШ» (Посельская, Буйская СОШ) </a:t>
          </a:r>
          <a:endParaRPr lang="ru-RU" sz="1400" b="1" dirty="0"/>
        </a:p>
      </dgm:t>
    </dgm:pt>
    <dgm:pt modelId="{64477013-5ADE-48B0-BE5A-FA02EF628321}" type="parTrans" cxnId="{781FD5D5-9797-47BF-894E-706E52BC3637}">
      <dgm:prSet/>
      <dgm:spPr/>
      <dgm:t>
        <a:bodyPr/>
        <a:lstStyle/>
        <a:p>
          <a:endParaRPr lang="ru-RU"/>
        </a:p>
      </dgm:t>
    </dgm:pt>
    <dgm:pt modelId="{0E98159E-ED30-479D-809B-F92A1B99E615}" type="sibTrans" cxnId="{781FD5D5-9797-47BF-894E-706E52BC3637}">
      <dgm:prSet/>
      <dgm:spPr/>
      <dgm:t>
        <a:bodyPr/>
        <a:lstStyle/>
        <a:p>
          <a:endParaRPr lang="ru-RU"/>
        </a:p>
      </dgm:t>
    </dgm:pt>
    <dgm:pt modelId="{E78F5949-9C2C-4E26-ABF8-FD9B9A39F6BD}">
      <dgm:prSet phldrT="[Текст]" custT="1"/>
      <dgm:spPr/>
      <dgm:t>
        <a:bodyPr/>
        <a:lstStyle/>
        <a:p>
          <a:r>
            <a:rPr lang="ru-RU" sz="1400" b="1" dirty="0" smtClean="0"/>
            <a:t>МУ Бичурское РУО (</a:t>
          </a:r>
          <a:r>
            <a:rPr lang="ru-RU" sz="1400" dirty="0" err="1" smtClean="0"/>
            <a:t>Бичурские</a:t>
          </a:r>
          <a:r>
            <a:rPr lang="ru-RU" sz="1400" dirty="0" smtClean="0"/>
            <a:t> школы №3, №4, №5 , Гочитская СОШ)</a:t>
          </a:r>
          <a:endParaRPr lang="ru-RU" sz="1400" b="1" dirty="0"/>
        </a:p>
      </dgm:t>
    </dgm:pt>
    <dgm:pt modelId="{209227EC-DC8D-483B-B482-B1EC50A313C6}" type="parTrans" cxnId="{9E3EFC6D-E7EA-4C37-ABC3-1874446EB9E8}">
      <dgm:prSet/>
      <dgm:spPr/>
      <dgm:t>
        <a:bodyPr/>
        <a:lstStyle/>
        <a:p>
          <a:endParaRPr lang="ru-RU"/>
        </a:p>
      </dgm:t>
    </dgm:pt>
    <dgm:pt modelId="{5535747E-25CF-4979-BA82-3DCE78246D97}" type="sibTrans" cxnId="{9E3EFC6D-E7EA-4C37-ABC3-1874446EB9E8}">
      <dgm:prSet/>
      <dgm:spPr/>
      <dgm:t>
        <a:bodyPr/>
        <a:lstStyle/>
        <a:p>
          <a:endParaRPr lang="ru-RU"/>
        </a:p>
      </dgm:t>
    </dgm:pt>
    <dgm:pt modelId="{5064D7CD-9E8D-43EF-883D-65761D39FCCA}">
      <dgm:prSet phldrT="[Текст]"/>
      <dgm:spPr/>
      <dgm:t>
        <a:bodyPr/>
        <a:lstStyle/>
        <a:p>
          <a:endParaRPr lang="ru-RU"/>
        </a:p>
      </dgm:t>
    </dgm:pt>
    <dgm:pt modelId="{B53E2048-0DBF-4B43-BB5C-13BE105CA535}" type="parTrans" cxnId="{0735FFF8-24B5-481C-9BD9-9C2ACE265E6D}">
      <dgm:prSet/>
      <dgm:spPr/>
      <dgm:t>
        <a:bodyPr/>
        <a:lstStyle/>
        <a:p>
          <a:endParaRPr lang="ru-RU"/>
        </a:p>
      </dgm:t>
    </dgm:pt>
    <dgm:pt modelId="{31B28B57-89EF-472B-BADE-8231A1A8C135}" type="sibTrans" cxnId="{0735FFF8-24B5-481C-9BD9-9C2ACE265E6D}">
      <dgm:prSet/>
      <dgm:spPr/>
      <dgm:t>
        <a:bodyPr/>
        <a:lstStyle/>
        <a:p>
          <a:endParaRPr lang="ru-RU"/>
        </a:p>
      </dgm:t>
    </dgm:pt>
    <dgm:pt modelId="{56709B7E-408E-4A2F-ACEF-ED383CB83328}">
      <dgm:prSet phldrT="[Текст]" custScaleX="127381" custScaleY="140586" custLinFactNeighborX="23214" custLinFactNeighborY="3173"/>
      <dgm:spPr/>
      <dgm:t>
        <a:bodyPr/>
        <a:lstStyle/>
        <a:p>
          <a:endParaRPr lang="ru-RU"/>
        </a:p>
      </dgm:t>
    </dgm:pt>
    <dgm:pt modelId="{7A3A52D9-D57C-49E2-9905-FC868226B243}" type="parTrans" cxnId="{DD1BEC8A-174F-465C-B320-0F7AADCC1DB9}">
      <dgm:prSet/>
      <dgm:spPr/>
      <dgm:t>
        <a:bodyPr/>
        <a:lstStyle/>
        <a:p>
          <a:endParaRPr lang="ru-RU"/>
        </a:p>
      </dgm:t>
    </dgm:pt>
    <dgm:pt modelId="{ED18F815-ED05-4FD6-A149-331EAC986944}" type="sibTrans" cxnId="{DD1BEC8A-174F-465C-B320-0F7AADCC1DB9}">
      <dgm:prSet/>
      <dgm:spPr/>
      <dgm:t>
        <a:bodyPr/>
        <a:lstStyle/>
        <a:p>
          <a:endParaRPr lang="ru-RU"/>
        </a:p>
      </dgm:t>
    </dgm:pt>
    <dgm:pt modelId="{6C6DF914-2FE2-4390-9DA9-A846AC0C668E}">
      <dgm:prSet phldrT="[Текст]" custScaleX="127381" custScaleY="140586" custLinFactNeighborX="23214" custLinFactNeighborY="3173"/>
      <dgm:spPr/>
      <dgm:t>
        <a:bodyPr/>
        <a:lstStyle/>
        <a:p>
          <a:endParaRPr lang="ru-RU"/>
        </a:p>
      </dgm:t>
    </dgm:pt>
    <dgm:pt modelId="{219CA697-AD40-4D0B-9DE7-BCC394D21E85}" type="parTrans" cxnId="{521F3BEE-AFE7-4E82-8AD6-7F1364D0DAB2}">
      <dgm:prSet/>
      <dgm:spPr/>
      <dgm:t>
        <a:bodyPr/>
        <a:lstStyle/>
        <a:p>
          <a:endParaRPr lang="ru-RU"/>
        </a:p>
      </dgm:t>
    </dgm:pt>
    <dgm:pt modelId="{C00AA98A-1028-4198-9A67-D96CA097D50A}" type="sibTrans" cxnId="{521F3BEE-AFE7-4E82-8AD6-7F1364D0DAB2}">
      <dgm:prSet/>
      <dgm:spPr/>
      <dgm:t>
        <a:bodyPr/>
        <a:lstStyle/>
        <a:p>
          <a:endParaRPr lang="ru-RU"/>
        </a:p>
      </dgm:t>
    </dgm:pt>
    <dgm:pt modelId="{55E911E4-7E8B-45D3-9372-8B41AFAF0D7F}">
      <dgm:prSet phldrT="[Текст]" custScaleX="127381" custScaleY="140586" custLinFactNeighborX="23214" custLinFactNeighborY="3173"/>
      <dgm:spPr/>
      <dgm:t>
        <a:bodyPr/>
        <a:lstStyle/>
        <a:p>
          <a:endParaRPr lang="ru-RU"/>
        </a:p>
      </dgm:t>
    </dgm:pt>
    <dgm:pt modelId="{B3E22CD3-F419-4D50-BCB6-36CA5EC2C400}" type="parTrans" cxnId="{9517991F-5C69-4C9B-926E-05455A07B8E5}">
      <dgm:prSet/>
      <dgm:spPr/>
      <dgm:t>
        <a:bodyPr/>
        <a:lstStyle/>
        <a:p>
          <a:endParaRPr lang="ru-RU"/>
        </a:p>
      </dgm:t>
    </dgm:pt>
    <dgm:pt modelId="{24D29B84-9C47-4D18-9A3F-206D19CBB233}" type="sibTrans" cxnId="{9517991F-5C69-4C9B-926E-05455A07B8E5}">
      <dgm:prSet/>
      <dgm:spPr/>
      <dgm:t>
        <a:bodyPr/>
        <a:lstStyle/>
        <a:p>
          <a:endParaRPr lang="ru-RU"/>
        </a:p>
      </dgm:t>
    </dgm:pt>
    <dgm:pt modelId="{90A258F4-E40B-4E7C-A062-C10401068EA8}">
      <dgm:prSet phldrT="[Текст]" custT="1"/>
      <dgm:spPr/>
      <dgm:t>
        <a:bodyPr/>
        <a:lstStyle/>
        <a:p>
          <a:r>
            <a:rPr lang="ru-RU" sz="1200" b="1" dirty="0" smtClean="0"/>
            <a:t>МБОУ «Шибертуйская СОШ» (Новосретенская, Потанинская СОШ, Хонхолойская НОШ)</a:t>
          </a:r>
          <a:endParaRPr lang="ru-RU" sz="1200" b="1" dirty="0"/>
        </a:p>
      </dgm:t>
    </dgm:pt>
    <dgm:pt modelId="{A365F99B-EC8F-43CB-97C0-BDC8D84C02B3}" type="parTrans" cxnId="{16D3F2DF-CC3E-4233-9C2C-65BF4FEE8B46}">
      <dgm:prSet/>
      <dgm:spPr/>
      <dgm:t>
        <a:bodyPr/>
        <a:lstStyle/>
        <a:p>
          <a:endParaRPr lang="ru-RU"/>
        </a:p>
      </dgm:t>
    </dgm:pt>
    <dgm:pt modelId="{2A6D57CC-7A8D-412E-B700-DD529BB786E8}" type="sibTrans" cxnId="{16D3F2DF-CC3E-4233-9C2C-65BF4FEE8B46}">
      <dgm:prSet/>
      <dgm:spPr/>
      <dgm:t>
        <a:bodyPr/>
        <a:lstStyle/>
        <a:p>
          <a:endParaRPr lang="ru-RU"/>
        </a:p>
      </dgm:t>
    </dgm:pt>
    <dgm:pt modelId="{65C1FF55-5B5E-4035-953B-0DE63B766C1E}" type="pres">
      <dgm:prSet presAssocID="{48271FFA-54B3-48E1-B321-5FDB72CA58A5}" presName="arrowDiagram" presStyleCnt="0">
        <dgm:presLayoutVars>
          <dgm:chMax val="5"/>
          <dgm:dir/>
          <dgm:resizeHandles val="exact"/>
        </dgm:presLayoutVars>
      </dgm:prSet>
      <dgm:spPr/>
    </dgm:pt>
    <dgm:pt modelId="{DB88EA59-A38D-448A-9A35-82CE78C2F25E}" type="pres">
      <dgm:prSet presAssocID="{48271FFA-54B3-48E1-B321-5FDB72CA58A5}" presName="arrow" presStyleLbl="bgShp" presStyleIdx="0" presStyleCnt="1" custLinFactNeighborX="-25000" custLinFactNeighborY="17500"/>
      <dgm:spPr/>
    </dgm:pt>
    <dgm:pt modelId="{5BAE7C71-0925-405D-ACFA-A1DBF5959B2C}" type="pres">
      <dgm:prSet presAssocID="{48271FFA-54B3-48E1-B321-5FDB72CA58A5}" presName="arrowDiagram5" presStyleCnt="0"/>
      <dgm:spPr/>
    </dgm:pt>
    <dgm:pt modelId="{1E313C1A-1B11-4EDA-8C34-868C89C75604}" type="pres">
      <dgm:prSet presAssocID="{9CF07B14-A438-407E-8794-A072FCB50821}" presName="bullet5a" presStyleLbl="node1" presStyleIdx="0" presStyleCnt="5"/>
      <dgm:spPr/>
    </dgm:pt>
    <dgm:pt modelId="{0C887DBA-ED39-4B86-BF8B-CA1695F6E750}" type="pres">
      <dgm:prSet presAssocID="{9CF07B14-A438-407E-8794-A072FCB50821}" presName="textBox5a" presStyleLbl="revTx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79DA58-A1E9-48E1-82F8-0C8ED66C6B68}" type="pres">
      <dgm:prSet presAssocID="{90A258F4-E40B-4E7C-A062-C10401068EA8}" presName="bullet5b" presStyleLbl="node1" presStyleIdx="1" presStyleCnt="5"/>
      <dgm:spPr/>
    </dgm:pt>
    <dgm:pt modelId="{903D4D0E-D95B-4A14-92C0-7575ACB0DB70}" type="pres">
      <dgm:prSet presAssocID="{90A258F4-E40B-4E7C-A062-C10401068EA8}" presName="textBox5b" presStyleLbl="revTx" presStyleIdx="1" presStyleCnt="5" custLinFactX="10843" custLinFactNeighborX="100000" custLinFactNeighborY="-2171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34EA82-42BF-46DA-AECD-52939B6AB487}" type="pres">
      <dgm:prSet presAssocID="{2FAB1F3E-50D1-47B1-B6E8-BA72B1E58E50}" presName="bullet5c" presStyleLbl="node1" presStyleIdx="2" presStyleCnt="5"/>
      <dgm:spPr/>
    </dgm:pt>
    <dgm:pt modelId="{4E3F093A-B496-42EC-9772-331E5F290E2A}" type="pres">
      <dgm:prSet presAssocID="{2FAB1F3E-50D1-47B1-B6E8-BA72B1E58E50}" presName="textBox5c" presStyleLbl="revTx" presStyleIdx="2" presStyleCnt="5" custScaleX="87047" custScaleY="78648" custLinFactNeighborX="-81347" custLinFactNeighborY="338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8FCEE29-9EC9-4ABC-B0C1-5DED4A4D352E}" type="pres">
      <dgm:prSet presAssocID="{962D77F1-6224-4141-BA55-12DDF0C97EE7}" presName="bullet5d" presStyleLbl="node1" presStyleIdx="3" presStyleCnt="5"/>
      <dgm:spPr/>
    </dgm:pt>
    <dgm:pt modelId="{CDB9564A-DA9D-4CB7-8E9F-8B8D0B33B78B}" type="pres">
      <dgm:prSet presAssocID="{962D77F1-6224-4141-BA55-12DDF0C97EE7}" presName="textBox5d" presStyleLbl="revTx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CC71887-541E-4282-817B-E82B122CCCAF}" type="pres">
      <dgm:prSet presAssocID="{E78F5949-9C2C-4E26-ABF8-FD9B9A39F6BD}" presName="bullet5e" presStyleLbl="node1" presStyleIdx="4" presStyleCnt="5"/>
      <dgm:spPr/>
    </dgm:pt>
    <dgm:pt modelId="{F9D2A577-7C7D-4B50-A1B4-7179333C01A2}" type="pres">
      <dgm:prSet presAssocID="{E78F5949-9C2C-4E26-ABF8-FD9B9A39F6BD}" presName="textBox5e" presStyleLbl="revTx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735FFF8-24B5-481C-9BD9-9C2ACE265E6D}" srcId="{48271FFA-54B3-48E1-B321-5FDB72CA58A5}" destId="{5064D7CD-9E8D-43EF-883D-65761D39FCCA}" srcOrd="5" destOrd="0" parTransId="{B53E2048-0DBF-4B43-BB5C-13BE105CA535}" sibTransId="{31B28B57-89EF-472B-BADE-8231A1A8C135}"/>
    <dgm:cxn modelId="{0055BFE2-985D-43C6-B9B8-CDD14F42111E}" type="presOf" srcId="{9CF07B14-A438-407E-8794-A072FCB50821}" destId="{0C887DBA-ED39-4B86-BF8B-CA1695F6E750}" srcOrd="0" destOrd="0" presId="urn:microsoft.com/office/officeart/2005/8/layout/arrow2"/>
    <dgm:cxn modelId="{781FD5D5-9797-47BF-894E-706E52BC3637}" srcId="{48271FFA-54B3-48E1-B321-5FDB72CA58A5}" destId="{962D77F1-6224-4141-BA55-12DDF0C97EE7}" srcOrd="3" destOrd="0" parTransId="{64477013-5ADE-48B0-BE5A-FA02EF628321}" sibTransId="{0E98159E-ED30-479D-809B-F92A1B99E615}"/>
    <dgm:cxn modelId="{E0CCE67D-B127-45B2-A51A-D1360DF24362}" type="presOf" srcId="{48271FFA-54B3-48E1-B321-5FDB72CA58A5}" destId="{65C1FF55-5B5E-4035-953B-0DE63B766C1E}" srcOrd="0" destOrd="0" presId="urn:microsoft.com/office/officeart/2005/8/layout/arrow2"/>
    <dgm:cxn modelId="{9517991F-5C69-4C9B-926E-05455A07B8E5}" srcId="{48271FFA-54B3-48E1-B321-5FDB72CA58A5}" destId="{55E911E4-7E8B-45D3-9372-8B41AFAF0D7F}" srcOrd="6" destOrd="0" parTransId="{B3E22CD3-F419-4D50-BCB6-36CA5EC2C400}" sibTransId="{24D29B84-9C47-4D18-9A3F-206D19CBB233}"/>
    <dgm:cxn modelId="{EFE36F65-E060-4AE3-890F-1C4A606D5713}" srcId="{48271FFA-54B3-48E1-B321-5FDB72CA58A5}" destId="{9CF07B14-A438-407E-8794-A072FCB50821}" srcOrd="0" destOrd="0" parTransId="{8AB37ECB-DDD2-4F40-ABC9-B5AD329AB0F3}" sibTransId="{DF15B6E0-609F-4CCA-8816-97322CDA6926}"/>
    <dgm:cxn modelId="{0C3FB658-F7A9-49A8-BF62-F3DDA3001A52}" type="presOf" srcId="{90A258F4-E40B-4E7C-A062-C10401068EA8}" destId="{903D4D0E-D95B-4A14-92C0-7575ACB0DB70}" srcOrd="0" destOrd="0" presId="urn:microsoft.com/office/officeart/2005/8/layout/arrow2"/>
    <dgm:cxn modelId="{9E3EFC6D-E7EA-4C37-ABC3-1874446EB9E8}" srcId="{48271FFA-54B3-48E1-B321-5FDB72CA58A5}" destId="{E78F5949-9C2C-4E26-ABF8-FD9B9A39F6BD}" srcOrd="4" destOrd="0" parTransId="{209227EC-DC8D-483B-B482-B1EC50A313C6}" sibTransId="{5535747E-25CF-4979-BA82-3DCE78246D97}"/>
    <dgm:cxn modelId="{521F3BEE-AFE7-4E82-8AD6-7F1364D0DAB2}" srcId="{48271FFA-54B3-48E1-B321-5FDB72CA58A5}" destId="{6C6DF914-2FE2-4390-9DA9-A846AC0C668E}" srcOrd="7" destOrd="0" parTransId="{219CA697-AD40-4D0B-9DE7-BCC394D21E85}" sibTransId="{C00AA98A-1028-4198-9A67-D96CA097D50A}"/>
    <dgm:cxn modelId="{16D3F2DF-CC3E-4233-9C2C-65BF4FEE8B46}" srcId="{48271FFA-54B3-48E1-B321-5FDB72CA58A5}" destId="{90A258F4-E40B-4E7C-A062-C10401068EA8}" srcOrd="1" destOrd="0" parTransId="{A365F99B-EC8F-43CB-97C0-BDC8D84C02B3}" sibTransId="{2A6D57CC-7A8D-412E-B700-DD529BB786E8}"/>
    <dgm:cxn modelId="{848DFD26-2B10-42D3-A7B7-89971860D09A}" type="presOf" srcId="{E78F5949-9C2C-4E26-ABF8-FD9B9A39F6BD}" destId="{F9D2A577-7C7D-4B50-A1B4-7179333C01A2}" srcOrd="0" destOrd="0" presId="urn:microsoft.com/office/officeart/2005/8/layout/arrow2"/>
    <dgm:cxn modelId="{DD1BEC8A-174F-465C-B320-0F7AADCC1DB9}" srcId="{48271FFA-54B3-48E1-B321-5FDB72CA58A5}" destId="{56709B7E-408E-4A2F-ACEF-ED383CB83328}" srcOrd="8" destOrd="0" parTransId="{7A3A52D9-D57C-49E2-9905-FC868226B243}" sibTransId="{ED18F815-ED05-4FD6-A149-331EAC986944}"/>
    <dgm:cxn modelId="{DC949FCE-D3C2-46E8-9590-EB0A4009BF2B}" type="presOf" srcId="{962D77F1-6224-4141-BA55-12DDF0C97EE7}" destId="{CDB9564A-DA9D-4CB7-8E9F-8B8D0B33B78B}" srcOrd="0" destOrd="0" presId="urn:microsoft.com/office/officeart/2005/8/layout/arrow2"/>
    <dgm:cxn modelId="{A7620290-B9C7-4D24-A1DC-4C43C88EA7E6}" type="presOf" srcId="{2FAB1F3E-50D1-47B1-B6E8-BA72B1E58E50}" destId="{4E3F093A-B496-42EC-9772-331E5F290E2A}" srcOrd="0" destOrd="0" presId="urn:microsoft.com/office/officeart/2005/8/layout/arrow2"/>
    <dgm:cxn modelId="{149442A0-9E9F-40C7-9D05-767FCCF0604A}" srcId="{48271FFA-54B3-48E1-B321-5FDB72CA58A5}" destId="{2FAB1F3E-50D1-47B1-B6E8-BA72B1E58E50}" srcOrd="2" destOrd="0" parTransId="{795B5F42-02B3-4B3C-90FC-224555E1F8A5}" sibTransId="{60260E19-AFF9-423C-9F49-220873942D76}"/>
    <dgm:cxn modelId="{B568D415-6B53-42DD-B352-06E4EE03F7CF}" type="presParOf" srcId="{65C1FF55-5B5E-4035-953B-0DE63B766C1E}" destId="{DB88EA59-A38D-448A-9A35-82CE78C2F25E}" srcOrd="0" destOrd="0" presId="urn:microsoft.com/office/officeart/2005/8/layout/arrow2"/>
    <dgm:cxn modelId="{1B7DD768-A2BC-4E93-AB2C-F3FA9FD3864E}" type="presParOf" srcId="{65C1FF55-5B5E-4035-953B-0DE63B766C1E}" destId="{5BAE7C71-0925-405D-ACFA-A1DBF5959B2C}" srcOrd="1" destOrd="0" presId="urn:microsoft.com/office/officeart/2005/8/layout/arrow2"/>
    <dgm:cxn modelId="{B3135A22-A6FB-444F-A8D6-8D10456B262C}" type="presParOf" srcId="{5BAE7C71-0925-405D-ACFA-A1DBF5959B2C}" destId="{1E313C1A-1B11-4EDA-8C34-868C89C75604}" srcOrd="0" destOrd="0" presId="urn:microsoft.com/office/officeart/2005/8/layout/arrow2"/>
    <dgm:cxn modelId="{06842560-2C50-4B89-9AA7-76CE4C8E65D9}" type="presParOf" srcId="{5BAE7C71-0925-405D-ACFA-A1DBF5959B2C}" destId="{0C887DBA-ED39-4B86-BF8B-CA1695F6E750}" srcOrd="1" destOrd="0" presId="urn:microsoft.com/office/officeart/2005/8/layout/arrow2"/>
    <dgm:cxn modelId="{CB70076D-BDE8-4973-84FC-2484C914EC94}" type="presParOf" srcId="{5BAE7C71-0925-405D-ACFA-A1DBF5959B2C}" destId="{9D79DA58-A1E9-48E1-82F8-0C8ED66C6B68}" srcOrd="2" destOrd="0" presId="urn:microsoft.com/office/officeart/2005/8/layout/arrow2"/>
    <dgm:cxn modelId="{5F28D406-35B9-44E8-9D58-0763732C2E1B}" type="presParOf" srcId="{5BAE7C71-0925-405D-ACFA-A1DBF5959B2C}" destId="{903D4D0E-D95B-4A14-92C0-7575ACB0DB70}" srcOrd="3" destOrd="0" presId="urn:microsoft.com/office/officeart/2005/8/layout/arrow2"/>
    <dgm:cxn modelId="{F34F5174-14FF-4699-9A2E-44B04FE2888F}" type="presParOf" srcId="{5BAE7C71-0925-405D-ACFA-A1DBF5959B2C}" destId="{8334EA82-42BF-46DA-AECD-52939B6AB487}" srcOrd="4" destOrd="0" presId="urn:microsoft.com/office/officeart/2005/8/layout/arrow2"/>
    <dgm:cxn modelId="{CA31EC86-4D43-4656-89E0-57465A5D0B90}" type="presParOf" srcId="{5BAE7C71-0925-405D-ACFA-A1DBF5959B2C}" destId="{4E3F093A-B496-42EC-9772-331E5F290E2A}" srcOrd="5" destOrd="0" presId="urn:microsoft.com/office/officeart/2005/8/layout/arrow2"/>
    <dgm:cxn modelId="{DF3C2B9F-33BA-4778-B50B-E42469841250}" type="presParOf" srcId="{5BAE7C71-0925-405D-ACFA-A1DBF5959B2C}" destId="{38FCEE29-9EC9-4ABC-B0C1-5DED4A4D352E}" srcOrd="6" destOrd="0" presId="urn:microsoft.com/office/officeart/2005/8/layout/arrow2"/>
    <dgm:cxn modelId="{50DC12BB-0DF5-4D0C-97CD-75AFD4B212AD}" type="presParOf" srcId="{5BAE7C71-0925-405D-ACFA-A1DBF5959B2C}" destId="{CDB9564A-DA9D-4CB7-8E9F-8B8D0B33B78B}" srcOrd="7" destOrd="0" presId="urn:microsoft.com/office/officeart/2005/8/layout/arrow2"/>
    <dgm:cxn modelId="{D2DC9C1D-0FE8-4DF1-B573-91A16B69C844}" type="presParOf" srcId="{5BAE7C71-0925-405D-ACFA-A1DBF5959B2C}" destId="{3CC71887-541E-4282-817B-E82B122CCCAF}" srcOrd="8" destOrd="0" presId="urn:microsoft.com/office/officeart/2005/8/layout/arrow2"/>
    <dgm:cxn modelId="{EEDFA004-63E8-4ECC-A0F9-5EA604642259}" type="presParOf" srcId="{5BAE7C71-0925-405D-ACFA-A1DBF5959B2C}" destId="{F9D2A577-7C7D-4B50-A1B4-7179333C01A2}" srcOrd="9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xmlns="" relId="rId10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4FE5B7E9-2145-4BD4-BB8D-5551D1C2C590}" type="doc">
      <dgm:prSet loTypeId="urn:microsoft.com/office/officeart/2005/8/layout/hProcess3" loCatId="process" qsTypeId="urn:microsoft.com/office/officeart/2005/8/quickstyle/3d5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F999871F-43B3-4DD1-B54D-A1C46D71581C}">
      <dgm:prSet phldrT="[Текст]" custT="1"/>
      <dgm:spPr/>
      <dgm:t>
        <a:bodyPr/>
        <a:lstStyle/>
        <a:p>
          <a:r>
            <a:rPr lang="ru-RU" sz="3000" dirty="0" smtClean="0"/>
            <a:t>Задачи образовательных учреждений района – выполнение стандарта качества образования с измеряемыми параметрами и показателями</a:t>
          </a:r>
          <a:endParaRPr lang="ru-RU" sz="3000" dirty="0"/>
        </a:p>
      </dgm:t>
    </dgm:pt>
    <dgm:pt modelId="{E060C753-2DC3-43AE-904C-D059443F4888}" type="parTrans" cxnId="{78A85206-FB30-458E-90AD-91874D00057F}">
      <dgm:prSet/>
      <dgm:spPr/>
      <dgm:t>
        <a:bodyPr/>
        <a:lstStyle/>
        <a:p>
          <a:endParaRPr lang="ru-RU"/>
        </a:p>
      </dgm:t>
    </dgm:pt>
    <dgm:pt modelId="{AB858373-E61E-430B-8785-8F28673D4413}" type="sibTrans" cxnId="{78A85206-FB30-458E-90AD-91874D00057F}">
      <dgm:prSet/>
      <dgm:spPr/>
      <dgm:t>
        <a:bodyPr/>
        <a:lstStyle/>
        <a:p>
          <a:endParaRPr lang="ru-RU"/>
        </a:p>
      </dgm:t>
    </dgm:pt>
    <dgm:pt modelId="{196808F6-0162-49A2-B072-20ABF9D6102B}" type="pres">
      <dgm:prSet presAssocID="{4FE5B7E9-2145-4BD4-BB8D-5551D1C2C59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E4B762D-E80A-4B00-8F71-4194D00D2959}" type="pres">
      <dgm:prSet presAssocID="{4FE5B7E9-2145-4BD4-BB8D-5551D1C2C590}" presName="dummy" presStyleCnt="0"/>
      <dgm:spPr/>
      <dgm:t>
        <a:bodyPr/>
        <a:lstStyle/>
        <a:p>
          <a:endParaRPr lang="ru-RU"/>
        </a:p>
      </dgm:t>
    </dgm:pt>
    <dgm:pt modelId="{D83BD1B6-BA40-4DF8-9FF1-74EE70579264}" type="pres">
      <dgm:prSet presAssocID="{4FE5B7E9-2145-4BD4-BB8D-5551D1C2C590}" presName="linH" presStyleCnt="0"/>
      <dgm:spPr/>
      <dgm:t>
        <a:bodyPr/>
        <a:lstStyle/>
        <a:p>
          <a:endParaRPr lang="ru-RU"/>
        </a:p>
      </dgm:t>
    </dgm:pt>
    <dgm:pt modelId="{C506CAFB-D735-4978-9473-D16D186C98CE}" type="pres">
      <dgm:prSet presAssocID="{4FE5B7E9-2145-4BD4-BB8D-5551D1C2C590}" presName="padding1" presStyleCnt="0"/>
      <dgm:spPr/>
      <dgm:t>
        <a:bodyPr/>
        <a:lstStyle/>
        <a:p>
          <a:endParaRPr lang="ru-RU"/>
        </a:p>
      </dgm:t>
    </dgm:pt>
    <dgm:pt modelId="{95C78C80-F008-49F3-9FBE-4B658A1DA496}" type="pres">
      <dgm:prSet presAssocID="{F999871F-43B3-4DD1-B54D-A1C46D71581C}" presName="linV" presStyleCnt="0"/>
      <dgm:spPr/>
      <dgm:t>
        <a:bodyPr/>
        <a:lstStyle/>
        <a:p>
          <a:endParaRPr lang="ru-RU"/>
        </a:p>
      </dgm:t>
    </dgm:pt>
    <dgm:pt modelId="{B607E443-7E7D-4AA6-A694-1369DEA69AD1}" type="pres">
      <dgm:prSet presAssocID="{F999871F-43B3-4DD1-B54D-A1C46D71581C}" presName="spVertical1" presStyleCnt="0"/>
      <dgm:spPr/>
      <dgm:t>
        <a:bodyPr/>
        <a:lstStyle/>
        <a:p>
          <a:endParaRPr lang="ru-RU"/>
        </a:p>
      </dgm:t>
    </dgm:pt>
    <dgm:pt modelId="{3E9746B9-CDBA-44D0-9170-A3112D506666}" type="pres">
      <dgm:prSet presAssocID="{F999871F-43B3-4DD1-B54D-A1C46D71581C}" presName="parTx" presStyleLbl="revTx" presStyleIdx="0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9E7EC5-8213-47AD-9107-ED23C4748BD8}" type="pres">
      <dgm:prSet presAssocID="{F999871F-43B3-4DD1-B54D-A1C46D71581C}" presName="spVertical2" presStyleCnt="0"/>
      <dgm:spPr/>
      <dgm:t>
        <a:bodyPr/>
        <a:lstStyle/>
        <a:p>
          <a:endParaRPr lang="ru-RU"/>
        </a:p>
      </dgm:t>
    </dgm:pt>
    <dgm:pt modelId="{7549C336-BC34-4D00-A85C-588A3606A48B}" type="pres">
      <dgm:prSet presAssocID="{F999871F-43B3-4DD1-B54D-A1C46D71581C}" presName="spVertical3" presStyleCnt="0"/>
      <dgm:spPr/>
      <dgm:t>
        <a:bodyPr/>
        <a:lstStyle/>
        <a:p>
          <a:endParaRPr lang="ru-RU"/>
        </a:p>
      </dgm:t>
    </dgm:pt>
    <dgm:pt modelId="{6D9028DB-D441-4EF3-A8D5-E7810D6D2C89}" type="pres">
      <dgm:prSet presAssocID="{4FE5B7E9-2145-4BD4-BB8D-5551D1C2C590}" presName="padding2" presStyleCnt="0"/>
      <dgm:spPr/>
      <dgm:t>
        <a:bodyPr/>
        <a:lstStyle/>
        <a:p>
          <a:endParaRPr lang="ru-RU"/>
        </a:p>
      </dgm:t>
    </dgm:pt>
    <dgm:pt modelId="{631490AA-75FB-46D7-808B-4D02AA3C4A2C}" type="pres">
      <dgm:prSet presAssocID="{4FE5B7E9-2145-4BD4-BB8D-5551D1C2C590}" presName="negArrow" presStyleCnt="0"/>
      <dgm:spPr/>
      <dgm:t>
        <a:bodyPr/>
        <a:lstStyle/>
        <a:p>
          <a:endParaRPr lang="ru-RU"/>
        </a:p>
      </dgm:t>
    </dgm:pt>
    <dgm:pt modelId="{3743A42E-2F30-4CDD-97A8-3BEB6F1F902E}" type="pres">
      <dgm:prSet presAssocID="{4FE5B7E9-2145-4BD4-BB8D-5551D1C2C590}" presName="backgroundArrow" presStyleLbl="node1" presStyleIdx="0" presStyleCnt="1"/>
      <dgm:spPr/>
      <dgm:t>
        <a:bodyPr/>
        <a:lstStyle/>
        <a:p>
          <a:endParaRPr lang="ru-RU"/>
        </a:p>
      </dgm:t>
    </dgm:pt>
  </dgm:ptLst>
  <dgm:cxnLst>
    <dgm:cxn modelId="{A7D61BFA-6285-40D0-9D7B-3DC31F531B21}" type="presOf" srcId="{4FE5B7E9-2145-4BD4-BB8D-5551D1C2C590}" destId="{196808F6-0162-49A2-B072-20ABF9D6102B}" srcOrd="0" destOrd="0" presId="urn:microsoft.com/office/officeart/2005/8/layout/hProcess3"/>
    <dgm:cxn modelId="{78A85206-FB30-458E-90AD-91874D00057F}" srcId="{4FE5B7E9-2145-4BD4-BB8D-5551D1C2C590}" destId="{F999871F-43B3-4DD1-B54D-A1C46D71581C}" srcOrd="0" destOrd="0" parTransId="{E060C753-2DC3-43AE-904C-D059443F4888}" sibTransId="{AB858373-E61E-430B-8785-8F28673D4413}"/>
    <dgm:cxn modelId="{BBAD091E-6762-4081-834C-1D42827DF4AB}" type="presOf" srcId="{F999871F-43B3-4DD1-B54D-A1C46D71581C}" destId="{3E9746B9-CDBA-44D0-9170-A3112D506666}" srcOrd="0" destOrd="0" presId="urn:microsoft.com/office/officeart/2005/8/layout/hProcess3"/>
    <dgm:cxn modelId="{ED0F69AA-B2BF-44EB-85C2-497B2B9AE3B5}" type="presParOf" srcId="{196808F6-0162-49A2-B072-20ABF9D6102B}" destId="{BE4B762D-E80A-4B00-8F71-4194D00D2959}" srcOrd="0" destOrd="0" presId="urn:microsoft.com/office/officeart/2005/8/layout/hProcess3"/>
    <dgm:cxn modelId="{9290679D-F969-406E-8B64-782E47D5A9B1}" type="presParOf" srcId="{196808F6-0162-49A2-B072-20ABF9D6102B}" destId="{D83BD1B6-BA40-4DF8-9FF1-74EE70579264}" srcOrd="1" destOrd="0" presId="urn:microsoft.com/office/officeart/2005/8/layout/hProcess3"/>
    <dgm:cxn modelId="{1B020FDD-E2F1-4722-A3AE-33ABB416DBA3}" type="presParOf" srcId="{D83BD1B6-BA40-4DF8-9FF1-74EE70579264}" destId="{C506CAFB-D735-4978-9473-D16D186C98CE}" srcOrd="0" destOrd="0" presId="urn:microsoft.com/office/officeart/2005/8/layout/hProcess3"/>
    <dgm:cxn modelId="{14E38254-7D69-4166-BB9A-25998D4B9CB0}" type="presParOf" srcId="{D83BD1B6-BA40-4DF8-9FF1-74EE70579264}" destId="{95C78C80-F008-49F3-9FBE-4B658A1DA496}" srcOrd="1" destOrd="0" presId="urn:microsoft.com/office/officeart/2005/8/layout/hProcess3"/>
    <dgm:cxn modelId="{A59A4B2C-7C46-4B42-A84D-AA4FC07E56F9}" type="presParOf" srcId="{95C78C80-F008-49F3-9FBE-4B658A1DA496}" destId="{B607E443-7E7D-4AA6-A694-1369DEA69AD1}" srcOrd="0" destOrd="0" presId="urn:microsoft.com/office/officeart/2005/8/layout/hProcess3"/>
    <dgm:cxn modelId="{0735B590-9AE2-442C-A6BA-8233E0050D1C}" type="presParOf" srcId="{95C78C80-F008-49F3-9FBE-4B658A1DA496}" destId="{3E9746B9-CDBA-44D0-9170-A3112D506666}" srcOrd="1" destOrd="0" presId="urn:microsoft.com/office/officeart/2005/8/layout/hProcess3"/>
    <dgm:cxn modelId="{9C940519-C6DB-4EAD-9757-D5C63500F8AA}" type="presParOf" srcId="{95C78C80-F008-49F3-9FBE-4B658A1DA496}" destId="{8E9E7EC5-8213-47AD-9107-ED23C4748BD8}" srcOrd="2" destOrd="0" presId="urn:microsoft.com/office/officeart/2005/8/layout/hProcess3"/>
    <dgm:cxn modelId="{A146EB1A-B196-4F5F-8B35-096FC377E262}" type="presParOf" srcId="{95C78C80-F008-49F3-9FBE-4B658A1DA496}" destId="{7549C336-BC34-4D00-A85C-588A3606A48B}" srcOrd="3" destOrd="0" presId="urn:microsoft.com/office/officeart/2005/8/layout/hProcess3"/>
    <dgm:cxn modelId="{D7FF4AB9-D178-4018-9D84-FC811BAC2C40}" type="presParOf" srcId="{D83BD1B6-BA40-4DF8-9FF1-74EE70579264}" destId="{6D9028DB-D441-4EF3-A8D5-E7810D6D2C89}" srcOrd="2" destOrd="0" presId="urn:microsoft.com/office/officeart/2005/8/layout/hProcess3"/>
    <dgm:cxn modelId="{C407BF09-7800-4F1C-A25B-B9DA8F94367D}" type="presParOf" srcId="{D83BD1B6-BA40-4DF8-9FF1-74EE70579264}" destId="{631490AA-75FB-46D7-808B-4D02AA3C4A2C}" srcOrd="3" destOrd="0" presId="urn:microsoft.com/office/officeart/2005/8/layout/hProcess3"/>
    <dgm:cxn modelId="{1E3F7C50-0D81-4C8F-B547-5AA671428495}" type="presParOf" srcId="{D83BD1B6-BA40-4DF8-9FF1-74EE70579264}" destId="{3743A42E-2F30-4CDD-97A8-3BEB6F1F902E}" srcOrd="4" destOrd="0" presId="urn:microsoft.com/office/officeart/2005/8/layout/hProcess3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4FE5B7E9-2145-4BD4-BB8D-5551D1C2C590}" type="doc">
      <dgm:prSet loTypeId="urn:microsoft.com/office/officeart/2005/8/layout/list1" loCatId="list" qsTypeId="urn:microsoft.com/office/officeart/2005/8/quickstyle/3d7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713F186-01AB-4C82-8F07-5A000740D384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200" dirty="0" smtClean="0"/>
            <a:t>достижение целей и решение отраслевых задач, определяемых федеральной, региональной и муниципальной политикой в сфере образования</a:t>
          </a:r>
          <a:endParaRPr lang="ru-RU" sz="2200" dirty="0"/>
        </a:p>
      </dgm:t>
    </dgm:pt>
    <dgm:pt modelId="{744FF153-DA77-47C6-9698-4901774AC2C2}" type="parTrans" cxnId="{B70AA642-11B1-4AD9-803A-2266B0250FEC}">
      <dgm:prSet/>
      <dgm:spPr/>
      <dgm:t>
        <a:bodyPr/>
        <a:lstStyle/>
        <a:p>
          <a:endParaRPr lang="ru-RU"/>
        </a:p>
      </dgm:t>
    </dgm:pt>
    <dgm:pt modelId="{E5E6DCDB-4EA0-481D-900A-5F4969044F5D}" type="sibTrans" cxnId="{B70AA642-11B1-4AD9-803A-2266B0250FEC}">
      <dgm:prSet/>
      <dgm:spPr/>
      <dgm:t>
        <a:bodyPr/>
        <a:lstStyle/>
        <a:p>
          <a:endParaRPr lang="ru-RU"/>
        </a:p>
      </dgm:t>
    </dgm:pt>
    <dgm:pt modelId="{F999871F-43B3-4DD1-B54D-A1C46D71581C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200" dirty="0" smtClean="0"/>
            <a:t>реализация комплекса мер в соответствии с требованиями государственной политики в области образования</a:t>
          </a:r>
          <a:endParaRPr lang="ru-RU" sz="2200" dirty="0"/>
        </a:p>
      </dgm:t>
    </dgm:pt>
    <dgm:pt modelId="{E060C753-2DC3-43AE-904C-D059443F4888}" type="parTrans" cxnId="{78A85206-FB30-458E-90AD-91874D00057F}">
      <dgm:prSet/>
      <dgm:spPr/>
      <dgm:t>
        <a:bodyPr/>
        <a:lstStyle/>
        <a:p>
          <a:endParaRPr lang="ru-RU"/>
        </a:p>
      </dgm:t>
    </dgm:pt>
    <dgm:pt modelId="{AB858373-E61E-430B-8785-8F28673D4413}" type="sibTrans" cxnId="{78A85206-FB30-458E-90AD-91874D00057F}">
      <dgm:prSet/>
      <dgm:spPr/>
      <dgm:t>
        <a:bodyPr/>
        <a:lstStyle/>
        <a:p>
          <a:endParaRPr lang="ru-RU"/>
        </a:p>
      </dgm:t>
    </dgm:pt>
    <dgm:pt modelId="{58D54133-73DA-4913-996E-2BCECF999DBC}" type="pres">
      <dgm:prSet presAssocID="{4FE5B7E9-2145-4BD4-BB8D-5551D1C2C590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2CD19D7-D9B1-441D-B35F-3DE791B8C634}" type="pres">
      <dgm:prSet presAssocID="{5713F186-01AB-4C82-8F07-5A000740D384}" presName="parentLin" presStyleCnt="0"/>
      <dgm:spPr/>
    </dgm:pt>
    <dgm:pt modelId="{0CD5A385-EBFC-43B4-AF15-EBFAB0038C64}" type="pres">
      <dgm:prSet presAssocID="{5713F186-01AB-4C82-8F07-5A000740D384}" presName="parentLeftMargin" presStyleLbl="node1" presStyleIdx="0" presStyleCnt="2"/>
      <dgm:spPr/>
      <dgm:t>
        <a:bodyPr/>
        <a:lstStyle/>
        <a:p>
          <a:endParaRPr lang="ru-RU"/>
        </a:p>
      </dgm:t>
    </dgm:pt>
    <dgm:pt modelId="{A515224B-BD4A-4B63-8B5A-A2C7BEF36352}" type="pres">
      <dgm:prSet presAssocID="{5713F186-01AB-4C82-8F07-5A000740D384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E541D54-1E20-43C9-A7E3-52221BD084D1}" type="pres">
      <dgm:prSet presAssocID="{5713F186-01AB-4C82-8F07-5A000740D384}" presName="negativeSpace" presStyleCnt="0"/>
      <dgm:spPr/>
    </dgm:pt>
    <dgm:pt modelId="{E838459C-09E5-4185-BB19-BE114B88A908}" type="pres">
      <dgm:prSet presAssocID="{5713F186-01AB-4C82-8F07-5A000740D384}" presName="childText" presStyleLbl="conFgAcc1" presStyleIdx="0" presStyleCnt="2">
        <dgm:presLayoutVars>
          <dgm:bulletEnabled val="1"/>
        </dgm:presLayoutVars>
      </dgm:prSet>
      <dgm:spPr/>
    </dgm:pt>
    <dgm:pt modelId="{208A8F36-3222-4570-8638-CCB6470AA3B0}" type="pres">
      <dgm:prSet presAssocID="{E5E6DCDB-4EA0-481D-900A-5F4969044F5D}" presName="spaceBetweenRectangles" presStyleCnt="0"/>
      <dgm:spPr/>
    </dgm:pt>
    <dgm:pt modelId="{9CC75B66-80C4-4C01-B007-6F9F0B12F2F9}" type="pres">
      <dgm:prSet presAssocID="{F999871F-43B3-4DD1-B54D-A1C46D71581C}" presName="parentLin" presStyleCnt="0"/>
      <dgm:spPr/>
    </dgm:pt>
    <dgm:pt modelId="{F8B40C8B-BD15-4F3C-BAFE-1FFC971EF581}" type="pres">
      <dgm:prSet presAssocID="{F999871F-43B3-4DD1-B54D-A1C46D71581C}" presName="parentLeftMargin" presStyleLbl="node1" presStyleIdx="0" presStyleCnt="2"/>
      <dgm:spPr/>
      <dgm:t>
        <a:bodyPr/>
        <a:lstStyle/>
        <a:p>
          <a:endParaRPr lang="ru-RU"/>
        </a:p>
      </dgm:t>
    </dgm:pt>
    <dgm:pt modelId="{286B1E96-2DC1-49CB-A408-64B3008AC1F1}" type="pres">
      <dgm:prSet presAssocID="{F999871F-43B3-4DD1-B54D-A1C46D71581C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073D25-D0A6-4F72-A0A5-F0F0D0F570DA}" type="pres">
      <dgm:prSet presAssocID="{F999871F-43B3-4DD1-B54D-A1C46D71581C}" presName="negativeSpace" presStyleCnt="0"/>
      <dgm:spPr/>
    </dgm:pt>
    <dgm:pt modelId="{B4C2AE99-A9C4-44C4-B3AB-32A82B1CF511}" type="pres">
      <dgm:prSet presAssocID="{F999871F-43B3-4DD1-B54D-A1C46D71581C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ECCBF87A-2EA8-4A32-A327-AF70112374B6}" type="presOf" srcId="{5713F186-01AB-4C82-8F07-5A000740D384}" destId="{0CD5A385-EBFC-43B4-AF15-EBFAB0038C64}" srcOrd="0" destOrd="0" presId="urn:microsoft.com/office/officeart/2005/8/layout/list1"/>
    <dgm:cxn modelId="{B70AA642-11B1-4AD9-803A-2266B0250FEC}" srcId="{4FE5B7E9-2145-4BD4-BB8D-5551D1C2C590}" destId="{5713F186-01AB-4C82-8F07-5A000740D384}" srcOrd="0" destOrd="0" parTransId="{744FF153-DA77-47C6-9698-4901774AC2C2}" sibTransId="{E5E6DCDB-4EA0-481D-900A-5F4969044F5D}"/>
    <dgm:cxn modelId="{8FF5DCD0-5FAA-4D41-BD61-F1900182C331}" type="presOf" srcId="{F999871F-43B3-4DD1-B54D-A1C46D71581C}" destId="{286B1E96-2DC1-49CB-A408-64B3008AC1F1}" srcOrd="1" destOrd="0" presId="urn:microsoft.com/office/officeart/2005/8/layout/list1"/>
    <dgm:cxn modelId="{78A85206-FB30-458E-90AD-91874D00057F}" srcId="{4FE5B7E9-2145-4BD4-BB8D-5551D1C2C590}" destId="{F999871F-43B3-4DD1-B54D-A1C46D71581C}" srcOrd="1" destOrd="0" parTransId="{E060C753-2DC3-43AE-904C-D059443F4888}" sibTransId="{AB858373-E61E-430B-8785-8F28673D4413}"/>
    <dgm:cxn modelId="{B6A41083-D744-4B9C-B77D-66617860FEF4}" type="presOf" srcId="{5713F186-01AB-4C82-8F07-5A000740D384}" destId="{A515224B-BD4A-4B63-8B5A-A2C7BEF36352}" srcOrd="1" destOrd="0" presId="urn:microsoft.com/office/officeart/2005/8/layout/list1"/>
    <dgm:cxn modelId="{FB71C462-A8C2-41ED-881C-072B0B174566}" type="presOf" srcId="{4FE5B7E9-2145-4BD4-BB8D-5551D1C2C590}" destId="{58D54133-73DA-4913-996E-2BCECF999DBC}" srcOrd="0" destOrd="0" presId="urn:microsoft.com/office/officeart/2005/8/layout/list1"/>
    <dgm:cxn modelId="{4CFEE409-F203-441A-AFB7-5C7050FA1447}" type="presOf" srcId="{F999871F-43B3-4DD1-B54D-A1C46D71581C}" destId="{F8B40C8B-BD15-4F3C-BAFE-1FFC971EF581}" srcOrd="0" destOrd="0" presId="urn:microsoft.com/office/officeart/2005/8/layout/list1"/>
    <dgm:cxn modelId="{A92E6569-7525-4710-A15A-727F7ECA1E10}" type="presParOf" srcId="{58D54133-73DA-4913-996E-2BCECF999DBC}" destId="{72CD19D7-D9B1-441D-B35F-3DE791B8C634}" srcOrd="0" destOrd="0" presId="urn:microsoft.com/office/officeart/2005/8/layout/list1"/>
    <dgm:cxn modelId="{DDAE04B8-A686-48A7-9B9A-9FEE39C5437A}" type="presParOf" srcId="{72CD19D7-D9B1-441D-B35F-3DE791B8C634}" destId="{0CD5A385-EBFC-43B4-AF15-EBFAB0038C64}" srcOrd="0" destOrd="0" presId="urn:microsoft.com/office/officeart/2005/8/layout/list1"/>
    <dgm:cxn modelId="{4B999670-3105-4022-8CC9-B12B943E0408}" type="presParOf" srcId="{72CD19D7-D9B1-441D-B35F-3DE791B8C634}" destId="{A515224B-BD4A-4B63-8B5A-A2C7BEF36352}" srcOrd="1" destOrd="0" presId="urn:microsoft.com/office/officeart/2005/8/layout/list1"/>
    <dgm:cxn modelId="{0A0F5FB7-5756-40DD-8843-08AF2C09D0F0}" type="presParOf" srcId="{58D54133-73DA-4913-996E-2BCECF999DBC}" destId="{BE541D54-1E20-43C9-A7E3-52221BD084D1}" srcOrd="1" destOrd="0" presId="urn:microsoft.com/office/officeart/2005/8/layout/list1"/>
    <dgm:cxn modelId="{255B2CE2-97F5-4035-9938-6FE3BA9226BA}" type="presParOf" srcId="{58D54133-73DA-4913-996E-2BCECF999DBC}" destId="{E838459C-09E5-4185-BB19-BE114B88A908}" srcOrd="2" destOrd="0" presId="urn:microsoft.com/office/officeart/2005/8/layout/list1"/>
    <dgm:cxn modelId="{6428BD46-7FA2-444F-9C71-B5F9883F1030}" type="presParOf" srcId="{58D54133-73DA-4913-996E-2BCECF999DBC}" destId="{208A8F36-3222-4570-8638-CCB6470AA3B0}" srcOrd="3" destOrd="0" presId="urn:microsoft.com/office/officeart/2005/8/layout/list1"/>
    <dgm:cxn modelId="{EF11C22C-17E1-4848-85C2-C898C63FFDBF}" type="presParOf" srcId="{58D54133-73DA-4913-996E-2BCECF999DBC}" destId="{9CC75B66-80C4-4C01-B007-6F9F0B12F2F9}" srcOrd="4" destOrd="0" presId="urn:microsoft.com/office/officeart/2005/8/layout/list1"/>
    <dgm:cxn modelId="{85393556-5F41-49A0-851A-543502C9BEA9}" type="presParOf" srcId="{9CC75B66-80C4-4C01-B007-6F9F0B12F2F9}" destId="{F8B40C8B-BD15-4F3C-BAFE-1FFC971EF581}" srcOrd="0" destOrd="0" presId="urn:microsoft.com/office/officeart/2005/8/layout/list1"/>
    <dgm:cxn modelId="{5F25677C-7A7B-4B03-B665-63681A8AE70E}" type="presParOf" srcId="{9CC75B66-80C4-4C01-B007-6F9F0B12F2F9}" destId="{286B1E96-2DC1-49CB-A408-64B3008AC1F1}" srcOrd="1" destOrd="0" presId="urn:microsoft.com/office/officeart/2005/8/layout/list1"/>
    <dgm:cxn modelId="{9B912BCB-46F1-4B81-9F40-E1D9606BB6DC}" type="presParOf" srcId="{58D54133-73DA-4913-996E-2BCECF999DBC}" destId="{D9073D25-D0A6-4F72-A0A5-F0F0D0F570DA}" srcOrd="5" destOrd="0" presId="urn:microsoft.com/office/officeart/2005/8/layout/list1"/>
    <dgm:cxn modelId="{27BC053C-EA4D-44F0-9201-0D67F7E6CE3F}" type="presParOf" srcId="{58D54133-73DA-4913-996E-2BCECF999DBC}" destId="{B4C2AE99-A9C4-44C4-B3AB-32A82B1CF511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76D53A27-37F0-4FFA-87FF-1679A174D6B2}" type="doc">
      <dgm:prSet loTypeId="urn:microsoft.com/office/officeart/2005/8/layout/target3" loCatId="list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C3031F9F-D43E-4D57-A91B-A9AC485D12A2}">
      <dgm:prSet phldrT="[Текст]" custT="1"/>
      <dgm:spPr/>
      <dgm:t>
        <a:bodyPr/>
        <a:lstStyle/>
        <a:p>
          <a:pPr algn="ctr"/>
          <a:r>
            <a:rPr lang="ru-RU" sz="2000" dirty="0" smtClean="0"/>
            <a:t>положительные результаты детей в  освоении детьми основной общеобразовательной программы ДОУ и участие в конкурсном движении всероссийского, регионального и районного уровня</a:t>
          </a:r>
          <a:endParaRPr lang="ru-RU" sz="2000" dirty="0"/>
        </a:p>
      </dgm:t>
    </dgm:pt>
    <dgm:pt modelId="{18971A13-D2F9-40A9-BC6E-8ED3AF799226}" type="parTrans" cxnId="{C4DC99E1-4871-44CA-84A7-4FA1329905FC}">
      <dgm:prSet/>
      <dgm:spPr/>
      <dgm:t>
        <a:bodyPr/>
        <a:lstStyle/>
        <a:p>
          <a:endParaRPr lang="ru-RU"/>
        </a:p>
      </dgm:t>
    </dgm:pt>
    <dgm:pt modelId="{9C79B9EC-1937-4C8E-A580-0053BA01BB65}" type="sibTrans" cxnId="{C4DC99E1-4871-44CA-84A7-4FA1329905FC}">
      <dgm:prSet/>
      <dgm:spPr/>
      <dgm:t>
        <a:bodyPr/>
        <a:lstStyle/>
        <a:p>
          <a:endParaRPr lang="ru-RU"/>
        </a:p>
      </dgm:t>
    </dgm:pt>
    <dgm:pt modelId="{35FAD1FA-8793-46E6-9ECA-06E584FB2F3C}">
      <dgm:prSet custT="1"/>
      <dgm:spPr/>
      <dgm:t>
        <a:bodyPr/>
        <a:lstStyle/>
        <a:p>
          <a:pPr algn="ctr"/>
          <a:r>
            <a:rPr lang="ru-RU" sz="2000" dirty="0" smtClean="0"/>
            <a:t>Все реализованные мероприятия, проекты, нововведения, способствовали осуществлению позитивных преобразований в отрасли, ускорению процесса  инновационного развития, достижению главной цели – повышению качества и доступности образовательных услуг</a:t>
          </a:r>
          <a:endParaRPr lang="ru-RU" sz="2000" dirty="0"/>
        </a:p>
      </dgm:t>
    </dgm:pt>
    <dgm:pt modelId="{0428C83A-5F8E-4267-B1BD-270ECF713A43}" type="parTrans" cxnId="{2C6CED2D-6B63-48F4-B127-C31CD9540C14}">
      <dgm:prSet/>
      <dgm:spPr/>
      <dgm:t>
        <a:bodyPr/>
        <a:lstStyle/>
        <a:p>
          <a:endParaRPr lang="ru-RU"/>
        </a:p>
      </dgm:t>
    </dgm:pt>
    <dgm:pt modelId="{E9014807-B190-464A-B16D-D71972EEBB70}" type="sibTrans" cxnId="{2C6CED2D-6B63-48F4-B127-C31CD9540C14}">
      <dgm:prSet/>
      <dgm:spPr/>
      <dgm:t>
        <a:bodyPr/>
        <a:lstStyle/>
        <a:p>
          <a:endParaRPr lang="ru-RU"/>
        </a:p>
      </dgm:t>
    </dgm:pt>
    <dgm:pt modelId="{E3D58696-2AEF-48C2-8E29-D83D04A109B8}" type="pres">
      <dgm:prSet presAssocID="{76D53A27-37F0-4FFA-87FF-1679A174D6B2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B19A23E-7420-4CAF-B71C-DAD390DC7B6A}" type="pres">
      <dgm:prSet presAssocID="{35FAD1FA-8793-46E6-9ECA-06E584FB2F3C}" presName="circle1" presStyleLbl="node1" presStyleIdx="0" presStyleCnt="2"/>
      <dgm:spPr/>
    </dgm:pt>
    <dgm:pt modelId="{C65E2B8C-176E-4C8C-9FC6-36579DAFAE1A}" type="pres">
      <dgm:prSet presAssocID="{35FAD1FA-8793-46E6-9ECA-06E584FB2F3C}" presName="space" presStyleCnt="0"/>
      <dgm:spPr/>
    </dgm:pt>
    <dgm:pt modelId="{8B76CD60-0A84-4BF1-85E0-2B99D9257460}" type="pres">
      <dgm:prSet presAssocID="{35FAD1FA-8793-46E6-9ECA-06E584FB2F3C}" presName="rect1" presStyleLbl="alignAcc1" presStyleIdx="0" presStyleCnt="2"/>
      <dgm:spPr/>
      <dgm:t>
        <a:bodyPr/>
        <a:lstStyle/>
        <a:p>
          <a:endParaRPr lang="ru-RU"/>
        </a:p>
      </dgm:t>
    </dgm:pt>
    <dgm:pt modelId="{47E2CC43-5905-4D92-940B-7278CA01901B}" type="pres">
      <dgm:prSet presAssocID="{C3031F9F-D43E-4D57-A91B-A9AC485D12A2}" presName="vertSpace2" presStyleLbl="node1" presStyleIdx="0" presStyleCnt="2"/>
      <dgm:spPr/>
    </dgm:pt>
    <dgm:pt modelId="{BDFCB2F9-A506-4FED-A915-BB2CA13F529D}" type="pres">
      <dgm:prSet presAssocID="{C3031F9F-D43E-4D57-A91B-A9AC485D12A2}" presName="circle2" presStyleLbl="node1" presStyleIdx="1" presStyleCnt="2"/>
      <dgm:spPr/>
    </dgm:pt>
    <dgm:pt modelId="{F38FC2BD-EBD6-460E-9008-00AED75C9E84}" type="pres">
      <dgm:prSet presAssocID="{C3031F9F-D43E-4D57-A91B-A9AC485D12A2}" presName="rect2" presStyleLbl="alignAcc1" presStyleIdx="1" presStyleCnt="2"/>
      <dgm:spPr/>
      <dgm:t>
        <a:bodyPr/>
        <a:lstStyle/>
        <a:p>
          <a:endParaRPr lang="ru-RU"/>
        </a:p>
      </dgm:t>
    </dgm:pt>
    <dgm:pt modelId="{A801C5FE-8720-4DBE-8BF1-979A4FA786BD}" type="pres">
      <dgm:prSet presAssocID="{35FAD1FA-8793-46E6-9ECA-06E584FB2F3C}" presName="rect1ParTxNoCh" presStyleLbl="alignAcc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8AA231-B967-445C-AF46-E1464FF0FCCC}" type="pres">
      <dgm:prSet presAssocID="{C3031F9F-D43E-4D57-A91B-A9AC485D12A2}" presName="rect2ParTxNoCh" presStyleLbl="alignAcc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8782F7F-9736-44EA-A165-15B99B866BDA}" type="presOf" srcId="{C3031F9F-D43E-4D57-A91B-A9AC485D12A2}" destId="{F38FC2BD-EBD6-460E-9008-00AED75C9E84}" srcOrd="0" destOrd="0" presId="urn:microsoft.com/office/officeart/2005/8/layout/target3"/>
    <dgm:cxn modelId="{E03A80E1-5647-4697-9C42-C838F8A94BDB}" type="presOf" srcId="{76D53A27-37F0-4FFA-87FF-1679A174D6B2}" destId="{E3D58696-2AEF-48C2-8E29-D83D04A109B8}" srcOrd="0" destOrd="0" presId="urn:microsoft.com/office/officeart/2005/8/layout/target3"/>
    <dgm:cxn modelId="{D2B0A3C6-7654-4680-9BF7-1420AA63687E}" type="presOf" srcId="{C3031F9F-D43E-4D57-A91B-A9AC485D12A2}" destId="{D98AA231-B967-445C-AF46-E1464FF0FCCC}" srcOrd="1" destOrd="0" presId="urn:microsoft.com/office/officeart/2005/8/layout/target3"/>
    <dgm:cxn modelId="{C62C2FC4-1585-4B7F-A76F-12C391A59097}" type="presOf" srcId="{35FAD1FA-8793-46E6-9ECA-06E584FB2F3C}" destId="{8B76CD60-0A84-4BF1-85E0-2B99D9257460}" srcOrd="0" destOrd="0" presId="urn:microsoft.com/office/officeart/2005/8/layout/target3"/>
    <dgm:cxn modelId="{6142846D-9CC2-420C-ABA5-FE7C5C90F9D1}" type="presOf" srcId="{35FAD1FA-8793-46E6-9ECA-06E584FB2F3C}" destId="{A801C5FE-8720-4DBE-8BF1-979A4FA786BD}" srcOrd="1" destOrd="0" presId="urn:microsoft.com/office/officeart/2005/8/layout/target3"/>
    <dgm:cxn modelId="{2C6CED2D-6B63-48F4-B127-C31CD9540C14}" srcId="{76D53A27-37F0-4FFA-87FF-1679A174D6B2}" destId="{35FAD1FA-8793-46E6-9ECA-06E584FB2F3C}" srcOrd="0" destOrd="0" parTransId="{0428C83A-5F8E-4267-B1BD-270ECF713A43}" sibTransId="{E9014807-B190-464A-B16D-D71972EEBB70}"/>
    <dgm:cxn modelId="{C4DC99E1-4871-44CA-84A7-4FA1329905FC}" srcId="{76D53A27-37F0-4FFA-87FF-1679A174D6B2}" destId="{C3031F9F-D43E-4D57-A91B-A9AC485D12A2}" srcOrd="1" destOrd="0" parTransId="{18971A13-D2F9-40A9-BC6E-8ED3AF799226}" sibTransId="{9C79B9EC-1937-4C8E-A580-0053BA01BB65}"/>
    <dgm:cxn modelId="{912B1D39-892C-49EA-AEBF-34FB9C712397}" type="presParOf" srcId="{E3D58696-2AEF-48C2-8E29-D83D04A109B8}" destId="{EB19A23E-7420-4CAF-B71C-DAD390DC7B6A}" srcOrd="0" destOrd="0" presId="urn:microsoft.com/office/officeart/2005/8/layout/target3"/>
    <dgm:cxn modelId="{FA025663-96F5-40E2-BBC7-0B8D95E9FEE2}" type="presParOf" srcId="{E3D58696-2AEF-48C2-8E29-D83D04A109B8}" destId="{C65E2B8C-176E-4C8C-9FC6-36579DAFAE1A}" srcOrd="1" destOrd="0" presId="urn:microsoft.com/office/officeart/2005/8/layout/target3"/>
    <dgm:cxn modelId="{17B451B1-A496-4434-BB31-BC129F47A028}" type="presParOf" srcId="{E3D58696-2AEF-48C2-8E29-D83D04A109B8}" destId="{8B76CD60-0A84-4BF1-85E0-2B99D9257460}" srcOrd="2" destOrd="0" presId="urn:microsoft.com/office/officeart/2005/8/layout/target3"/>
    <dgm:cxn modelId="{47FA2F65-4818-4259-B44C-705C29BB3163}" type="presParOf" srcId="{E3D58696-2AEF-48C2-8E29-D83D04A109B8}" destId="{47E2CC43-5905-4D92-940B-7278CA01901B}" srcOrd="3" destOrd="0" presId="urn:microsoft.com/office/officeart/2005/8/layout/target3"/>
    <dgm:cxn modelId="{B7E805E2-297B-412F-BB8F-8F8ED850360F}" type="presParOf" srcId="{E3D58696-2AEF-48C2-8E29-D83D04A109B8}" destId="{BDFCB2F9-A506-4FED-A915-BB2CA13F529D}" srcOrd="4" destOrd="0" presId="urn:microsoft.com/office/officeart/2005/8/layout/target3"/>
    <dgm:cxn modelId="{57B38332-A591-436C-9FD6-310C4108438D}" type="presParOf" srcId="{E3D58696-2AEF-48C2-8E29-D83D04A109B8}" destId="{F38FC2BD-EBD6-460E-9008-00AED75C9E84}" srcOrd="5" destOrd="0" presId="urn:microsoft.com/office/officeart/2005/8/layout/target3"/>
    <dgm:cxn modelId="{FE5B1106-904F-4FA2-8DEC-1788B5970ED2}" type="presParOf" srcId="{E3D58696-2AEF-48C2-8E29-D83D04A109B8}" destId="{A801C5FE-8720-4DBE-8BF1-979A4FA786BD}" srcOrd="6" destOrd="0" presId="urn:microsoft.com/office/officeart/2005/8/layout/target3"/>
    <dgm:cxn modelId="{FAF0656D-BBD4-4BB3-9333-3457D13A7207}" type="presParOf" srcId="{E3D58696-2AEF-48C2-8E29-D83D04A109B8}" destId="{D98AA231-B967-445C-AF46-E1464FF0FCCC}" srcOrd="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AB05F2AD-FF44-43B9-B9F3-51D263315132}" type="doc">
      <dgm:prSet loTypeId="urn:microsoft.com/office/officeart/2005/8/layout/vList2" loCatId="list" qsTypeId="urn:microsoft.com/office/officeart/2005/8/quickstyle/3d3" qsCatId="3D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7F6CDA04-6C2E-4495-AE19-B99B2968A0E2}">
      <dgm:prSet/>
      <dgm:spPr/>
      <dgm:t>
        <a:bodyPr/>
        <a:lstStyle/>
        <a:p>
          <a:pPr algn="ctr"/>
          <a:r>
            <a:rPr lang="ru-RU" smtClean="0">
              <a:solidFill>
                <a:schemeClr val="tx1"/>
              </a:solidFill>
            </a:rPr>
            <a:t>открытость и доступность информации о порядке предоставления образовательных услуг</a:t>
          </a:r>
          <a:endParaRPr lang="ru-RU">
            <a:solidFill>
              <a:schemeClr val="tx1"/>
            </a:solidFill>
          </a:endParaRPr>
        </a:p>
      </dgm:t>
    </dgm:pt>
    <dgm:pt modelId="{393EFFC3-FF88-4C2D-BE05-961C8BA404DA}" type="parTrans" cxnId="{DF9F15B7-5825-49EF-8791-16941EFB5338}">
      <dgm:prSet/>
      <dgm:spPr/>
      <dgm:t>
        <a:bodyPr/>
        <a:lstStyle/>
        <a:p>
          <a:pPr algn="ctr"/>
          <a:endParaRPr lang="ru-RU"/>
        </a:p>
      </dgm:t>
    </dgm:pt>
    <dgm:pt modelId="{6011682A-89FD-4AD4-9C45-BCF1409CE772}" type="sibTrans" cxnId="{DF9F15B7-5825-49EF-8791-16941EFB5338}">
      <dgm:prSet/>
      <dgm:spPr/>
      <dgm:t>
        <a:bodyPr/>
        <a:lstStyle/>
        <a:p>
          <a:pPr algn="ctr"/>
          <a:endParaRPr lang="ru-RU"/>
        </a:p>
      </dgm:t>
    </dgm:pt>
    <dgm:pt modelId="{5A9DE029-EB51-48D5-97B5-486F4118D012}">
      <dgm:prSet/>
      <dgm:spPr/>
      <dgm:t>
        <a:bodyPr/>
        <a:lstStyle/>
        <a:p>
          <a:pPr algn="ctr"/>
          <a:r>
            <a:rPr lang="ru-RU" smtClean="0">
              <a:solidFill>
                <a:schemeClr val="tx1"/>
              </a:solidFill>
            </a:rPr>
            <a:t>комфортность условия предоставления услуг и условий их получения</a:t>
          </a:r>
          <a:endParaRPr lang="ru-RU">
            <a:solidFill>
              <a:schemeClr val="tx1"/>
            </a:solidFill>
          </a:endParaRPr>
        </a:p>
      </dgm:t>
    </dgm:pt>
    <dgm:pt modelId="{A2A18EF3-5150-4E82-BEE8-765E12762B39}" type="parTrans" cxnId="{3DCB5F7D-D589-44D6-B19A-218CE8D8F53D}">
      <dgm:prSet/>
      <dgm:spPr/>
      <dgm:t>
        <a:bodyPr/>
        <a:lstStyle/>
        <a:p>
          <a:pPr algn="ctr"/>
          <a:endParaRPr lang="ru-RU"/>
        </a:p>
      </dgm:t>
    </dgm:pt>
    <dgm:pt modelId="{3A23FBA9-ABE0-49B7-93CC-3BD693E3A8D0}" type="sibTrans" cxnId="{3DCB5F7D-D589-44D6-B19A-218CE8D8F53D}">
      <dgm:prSet/>
      <dgm:spPr/>
      <dgm:t>
        <a:bodyPr/>
        <a:lstStyle/>
        <a:p>
          <a:pPr algn="ctr"/>
          <a:endParaRPr lang="ru-RU"/>
        </a:p>
      </dgm:t>
    </dgm:pt>
    <dgm:pt modelId="{08C2B974-1EE0-4D21-BD42-A9C3679076A0}">
      <dgm:prSet/>
      <dgm:spPr/>
      <dgm:t>
        <a:bodyPr/>
        <a:lstStyle/>
        <a:p>
          <a:pPr algn="ctr"/>
          <a:r>
            <a:rPr lang="ru-RU" dirty="0" smtClean="0">
              <a:solidFill>
                <a:schemeClr val="tx1"/>
              </a:solidFill>
            </a:rPr>
            <a:t>установлена доброжелательность, вежливость и компетентность работников МБДОУ</a:t>
          </a:r>
          <a:endParaRPr lang="ru-RU" dirty="0">
            <a:solidFill>
              <a:schemeClr val="tx1"/>
            </a:solidFill>
          </a:endParaRPr>
        </a:p>
      </dgm:t>
    </dgm:pt>
    <dgm:pt modelId="{47B17658-A411-4806-9B6D-5515E49A6A62}" type="parTrans" cxnId="{66282F57-B0A2-4AA5-AF89-EC84B903A5A8}">
      <dgm:prSet/>
      <dgm:spPr/>
      <dgm:t>
        <a:bodyPr/>
        <a:lstStyle/>
        <a:p>
          <a:pPr algn="ctr"/>
          <a:endParaRPr lang="ru-RU"/>
        </a:p>
      </dgm:t>
    </dgm:pt>
    <dgm:pt modelId="{64670B0B-B526-492C-BCD4-2E6B2084C7A6}" type="sibTrans" cxnId="{66282F57-B0A2-4AA5-AF89-EC84B903A5A8}">
      <dgm:prSet/>
      <dgm:spPr/>
      <dgm:t>
        <a:bodyPr/>
        <a:lstStyle/>
        <a:p>
          <a:pPr algn="ctr"/>
          <a:endParaRPr lang="ru-RU"/>
        </a:p>
      </dgm:t>
    </dgm:pt>
    <dgm:pt modelId="{06162AB8-C45B-47C2-ACED-C76638801C1E}">
      <dgm:prSet/>
      <dgm:spPr/>
      <dgm:t>
        <a:bodyPr/>
        <a:lstStyle/>
        <a:p>
          <a:pPr algn="ctr"/>
          <a:r>
            <a:rPr lang="ru-RU" dirty="0" smtClean="0">
              <a:solidFill>
                <a:schemeClr val="tx1"/>
              </a:solidFill>
            </a:rPr>
            <a:t>зафиксирована высокая доля получателей образовательных услуг, удовлетворенных качеством предоставляемых услуг.</a:t>
          </a:r>
          <a:endParaRPr lang="ru-RU" dirty="0">
            <a:solidFill>
              <a:schemeClr val="tx1"/>
            </a:solidFill>
          </a:endParaRPr>
        </a:p>
      </dgm:t>
    </dgm:pt>
    <dgm:pt modelId="{16E346A9-203C-4DD0-9084-B45CF5B28C9B}" type="parTrans" cxnId="{068B6110-C102-478A-BCB2-5130919AA993}">
      <dgm:prSet/>
      <dgm:spPr/>
      <dgm:t>
        <a:bodyPr/>
        <a:lstStyle/>
        <a:p>
          <a:pPr algn="ctr"/>
          <a:endParaRPr lang="ru-RU"/>
        </a:p>
      </dgm:t>
    </dgm:pt>
    <dgm:pt modelId="{BA3B897A-911E-4437-9556-2F9B1654C96F}" type="sibTrans" cxnId="{068B6110-C102-478A-BCB2-5130919AA993}">
      <dgm:prSet/>
      <dgm:spPr/>
      <dgm:t>
        <a:bodyPr/>
        <a:lstStyle/>
        <a:p>
          <a:pPr algn="ctr"/>
          <a:endParaRPr lang="ru-RU"/>
        </a:p>
      </dgm:t>
    </dgm:pt>
    <dgm:pt modelId="{96EE57DC-1683-47EA-AD22-7CAD13BFE24C}" type="pres">
      <dgm:prSet presAssocID="{AB05F2AD-FF44-43B9-B9F3-51D26331513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2FEA4D9-2A0B-44EA-9102-7D63E949B0CD}" type="pres">
      <dgm:prSet presAssocID="{08C2B974-1EE0-4D21-BD42-A9C3679076A0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95235C-FDC8-41F8-A599-14C3F2E731EF}" type="pres">
      <dgm:prSet presAssocID="{64670B0B-B526-492C-BCD4-2E6B2084C7A6}" presName="spacer" presStyleCnt="0"/>
      <dgm:spPr/>
    </dgm:pt>
    <dgm:pt modelId="{F4FE63C8-C457-476F-826F-B7C0EE374448}" type="pres">
      <dgm:prSet presAssocID="{06162AB8-C45B-47C2-ACED-C76638801C1E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C65C88C-C363-4F7D-B406-5487829D803B}" type="pres">
      <dgm:prSet presAssocID="{BA3B897A-911E-4437-9556-2F9B1654C96F}" presName="spacer" presStyleCnt="0"/>
      <dgm:spPr/>
    </dgm:pt>
    <dgm:pt modelId="{111A3E10-480F-4A0F-9A77-4AA1724F922B}" type="pres">
      <dgm:prSet presAssocID="{5A9DE029-EB51-48D5-97B5-486F4118D012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86DD381-EB65-4D9D-9B60-80AE2A42CDE8}" type="pres">
      <dgm:prSet presAssocID="{3A23FBA9-ABE0-49B7-93CC-3BD693E3A8D0}" presName="spacer" presStyleCnt="0"/>
      <dgm:spPr/>
    </dgm:pt>
    <dgm:pt modelId="{6126A32D-DB8F-46B1-9CBB-7C8DD77B497B}" type="pres">
      <dgm:prSet presAssocID="{7F6CDA04-6C2E-4495-AE19-B99B2968A0E2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0D0DD61-DFAE-410E-B9AF-19FE5995116E}" type="presOf" srcId="{AB05F2AD-FF44-43B9-B9F3-51D263315132}" destId="{96EE57DC-1683-47EA-AD22-7CAD13BFE24C}" srcOrd="0" destOrd="0" presId="urn:microsoft.com/office/officeart/2005/8/layout/vList2"/>
    <dgm:cxn modelId="{66282F57-B0A2-4AA5-AF89-EC84B903A5A8}" srcId="{AB05F2AD-FF44-43B9-B9F3-51D263315132}" destId="{08C2B974-1EE0-4D21-BD42-A9C3679076A0}" srcOrd="0" destOrd="0" parTransId="{47B17658-A411-4806-9B6D-5515E49A6A62}" sibTransId="{64670B0B-B526-492C-BCD4-2E6B2084C7A6}"/>
    <dgm:cxn modelId="{0192C044-F7CC-4DB2-8A8D-C8A06BD498D6}" type="presOf" srcId="{06162AB8-C45B-47C2-ACED-C76638801C1E}" destId="{F4FE63C8-C457-476F-826F-B7C0EE374448}" srcOrd="0" destOrd="0" presId="urn:microsoft.com/office/officeart/2005/8/layout/vList2"/>
    <dgm:cxn modelId="{E8823F2F-3DF4-471E-B71F-FCFF2415381C}" type="presOf" srcId="{08C2B974-1EE0-4D21-BD42-A9C3679076A0}" destId="{D2FEA4D9-2A0B-44EA-9102-7D63E949B0CD}" srcOrd="0" destOrd="0" presId="urn:microsoft.com/office/officeart/2005/8/layout/vList2"/>
    <dgm:cxn modelId="{DF9F15B7-5825-49EF-8791-16941EFB5338}" srcId="{AB05F2AD-FF44-43B9-B9F3-51D263315132}" destId="{7F6CDA04-6C2E-4495-AE19-B99B2968A0E2}" srcOrd="3" destOrd="0" parTransId="{393EFFC3-FF88-4C2D-BE05-961C8BA404DA}" sibTransId="{6011682A-89FD-4AD4-9C45-BCF1409CE772}"/>
    <dgm:cxn modelId="{068B6110-C102-478A-BCB2-5130919AA993}" srcId="{AB05F2AD-FF44-43B9-B9F3-51D263315132}" destId="{06162AB8-C45B-47C2-ACED-C76638801C1E}" srcOrd="1" destOrd="0" parTransId="{16E346A9-203C-4DD0-9084-B45CF5B28C9B}" sibTransId="{BA3B897A-911E-4437-9556-2F9B1654C96F}"/>
    <dgm:cxn modelId="{7852CB7D-6DC5-4945-A7F1-1C1AFCB4B278}" type="presOf" srcId="{5A9DE029-EB51-48D5-97B5-486F4118D012}" destId="{111A3E10-480F-4A0F-9A77-4AA1724F922B}" srcOrd="0" destOrd="0" presId="urn:microsoft.com/office/officeart/2005/8/layout/vList2"/>
    <dgm:cxn modelId="{3DCB5F7D-D589-44D6-B19A-218CE8D8F53D}" srcId="{AB05F2AD-FF44-43B9-B9F3-51D263315132}" destId="{5A9DE029-EB51-48D5-97B5-486F4118D012}" srcOrd="2" destOrd="0" parTransId="{A2A18EF3-5150-4E82-BEE8-765E12762B39}" sibTransId="{3A23FBA9-ABE0-49B7-93CC-3BD693E3A8D0}"/>
    <dgm:cxn modelId="{299051B5-EF2D-4823-9BFD-CE621FD87BC7}" type="presOf" srcId="{7F6CDA04-6C2E-4495-AE19-B99B2968A0E2}" destId="{6126A32D-DB8F-46B1-9CBB-7C8DD77B497B}" srcOrd="0" destOrd="0" presId="urn:microsoft.com/office/officeart/2005/8/layout/vList2"/>
    <dgm:cxn modelId="{B44EE821-3869-4362-B416-A0173DEFF7FF}" type="presParOf" srcId="{96EE57DC-1683-47EA-AD22-7CAD13BFE24C}" destId="{D2FEA4D9-2A0B-44EA-9102-7D63E949B0CD}" srcOrd="0" destOrd="0" presId="urn:microsoft.com/office/officeart/2005/8/layout/vList2"/>
    <dgm:cxn modelId="{02987F8E-560C-4546-85CF-2EE5AD8DE33C}" type="presParOf" srcId="{96EE57DC-1683-47EA-AD22-7CAD13BFE24C}" destId="{D595235C-FDC8-41F8-A599-14C3F2E731EF}" srcOrd="1" destOrd="0" presId="urn:microsoft.com/office/officeart/2005/8/layout/vList2"/>
    <dgm:cxn modelId="{6932FD08-F1E9-4873-8354-A28EE272CB30}" type="presParOf" srcId="{96EE57DC-1683-47EA-AD22-7CAD13BFE24C}" destId="{F4FE63C8-C457-476F-826F-B7C0EE374448}" srcOrd="2" destOrd="0" presId="urn:microsoft.com/office/officeart/2005/8/layout/vList2"/>
    <dgm:cxn modelId="{E6D19C6C-D638-4E6C-9B4D-C0175910088B}" type="presParOf" srcId="{96EE57DC-1683-47EA-AD22-7CAD13BFE24C}" destId="{3C65C88C-C363-4F7D-B406-5487829D803B}" srcOrd="3" destOrd="0" presId="urn:microsoft.com/office/officeart/2005/8/layout/vList2"/>
    <dgm:cxn modelId="{FB299881-3FB5-4524-AFB5-DAF4F23B607D}" type="presParOf" srcId="{96EE57DC-1683-47EA-AD22-7CAD13BFE24C}" destId="{111A3E10-480F-4A0F-9A77-4AA1724F922B}" srcOrd="4" destOrd="0" presId="urn:microsoft.com/office/officeart/2005/8/layout/vList2"/>
    <dgm:cxn modelId="{67DEF2C4-9A7F-42D9-AB94-D6DFE9A8BDE5}" type="presParOf" srcId="{96EE57DC-1683-47EA-AD22-7CAD13BFE24C}" destId="{486DD381-EB65-4D9D-9B60-80AE2A42CDE8}" srcOrd="5" destOrd="0" presId="urn:microsoft.com/office/officeart/2005/8/layout/vList2"/>
    <dgm:cxn modelId="{7E0EC50A-9A57-463C-844C-1A1F58A61CAA}" type="presParOf" srcId="{96EE57DC-1683-47EA-AD22-7CAD13BFE24C}" destId="{6126A32D-DB8F-46B1-9CBB-7C8DD77B497B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E832EF6-9528-4FA0-ABF6-E6B07BF81462}">
      <dsp:nvSpPr>
        <dsp:cNvPr id="0" name=""/>
        <dsp:cNvSpPr/>
      </dsp:nvSpPr>
      <dsp:spPr>
        <a:xfrm rot="16200000">
          <a:off x="-79277" y="82084"/>
          <a:ext cx="4143386" cy="3979216"/>
        </a:xfrm>
        <a:prstGeom prst="flowChartManualOperati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00" bIns="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tx1"/>
              </a:solidFill>
            </a:rPr>
            <a:t>МБДОУ </a:t>
          </a:r>
          <a:r>
            <a:rPr lang="ru-RU" sz="1800" kern="1200" dirty="0" err="1" smtClean="0">
              <a:solidFill>
                <a:schemeClr val="tx1"/>
              </a:solidFill>
            </a:rPr>
            <a:t>д</a:t>
          </a:r>
          <a:r>
            <a:rPr lang="ru-RU" sz="1800" kern="1200" dirty="0" smtClean="0">
              <a:solidFill>
                <a:schemeClr val="tx1"/>
              </a:solidFill>
            </a:rPr>
            <a:t>/с «Полянка» - 519 тыс. 900 руб.</a:t>
          </a:r>
          <a:endParaRPr lang="ru-RU" sz="1800" kern="1200" dirty="0">
            <a:solidFill>
              <a:schemeClr val="tx1"/>
            </a:solidFill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>
              <a:solidFill>
                <a:schemeClr val="tx1"/>
              </a:solidFill>
            </a:rPr>
            <a:t>МБДОУ </a:t>
          </a:r>
          <a:r>
            <a:rPr lang="ru-RU" sz="1800" kern="1200" dirty="0" err="1" smtClean="0">
              <a:solidFill>
                <a:schemeClr val="tx1"/>
              </a:solidFill>
            </a:rPr>
            <a:t>д</a:t>
          </a:r>
          <a:r>
            <a:rPr lang="ru-RU" sz="1800" kern="1200" dirty="0" smtClean="0">
              <a:solidFill>
                <a:schemeClr val="tx1"/>
              </a:solidFill>
            </a:rPr>
            <a:t>/с «Подснежник» - 1 млн. 800 тыс.</a:t>
          </a:r>
          <a:endParaRPr lang="ru-RU" sz="1800" kern="1200" dirty="0">
            <a:solidFill>
              <a:schemeClr val="tx1"/>
            </a:solidFill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>
              <a:solidFill>
                <a:schemeClr val="tx1"/>
              </a:solidFill>
            </a:rPr>
            <a:t>МБДОУ </a:t>
          </a:r>
          <a:r>
            <a:rPr lang="ru-RU" sz="1800" kern="1200" dirty="0" err="1" smtClean="0">
              <a:solidFill>
                <a:schemeClr val="tx1"/>
              </a:solidFill>
            </a:rPr>
            <a:t>д</a:t>
          </a:r>
          <a:r>
            <a:rPr lang="ru-RU" sz="1800" kern="1200" dirty="0" smtClean="0">
              <a:solidFill>
                <a:schemeClr val="tx1"/>
              </a:solidFill>
            </a:rPr>
            <a:t>/с  «Светлячок» - 100 тыс. 000 руб. </a:t>
          </a:r>
          <a:endParaRPr lang="ru-RU" sz="1800" kern="1200" dirty="0">
            <a:solidFill>
              <a:schemeClr val="tx1"/>
            </a:solidFill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>
              <a:solidFill>
                <a:schemeClr val="tx1"/>
              </a:solidFill>
            </a:rPr>
            <a:t>МБДОУ </a:t>
          </a:r>
          <a:r>
            <a:rPr lang="ru-RU" sz="1800" kern="1200" dirty="0" err="1" smtClean="0">
              <a:solidFill>
                <a:schemeClr val="tx1"/>
              </a:solidFill>
            </a:rPr>
            <a:t>д</a:t>
          </a:r>
          <a:r>
            <a:rPr lang="ru-RU" sz="1800" kern="1200" dirty="0" smtClean="0">
              <a:solidFill>
                <a:schemeClr val="tx1"/>
              </a:solidFill>
            </a:rPr>
            <a:t>/с «</a:t>
          </a:r>
          <a:r>
            <a:rPr lang="ru-RU" sz="1800" kern="1200" dirty="0" err="1" smtClean="0">
              <a:solidFill>
                <a:schemeClr val="tx1"/>
              </a:solidFill>
            </a:rPr>
            <a:t>Туяна</a:t>
          </a:r>
          <a:r>
            <a:rPr lang="ru-RU" sz="1800" kern="1200" dirty="0" smtClean="0">
              <a:solidFill>
                <a:schemeClr val="tx1"/>
              </a:solidFill>
            </a:rPr>
            <a:t>» - 100  тыс. руб.</a:t>
          </a:r>
          <a:endParaRPr lang="ru-RU" sz="1800" kern="1200" dirty="0">
            <a:solidFill>
              <a:schemeClr val="tx1"/>
            </a:solidFill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>
              <a:solidFill>
                <a:schemeClr val="tx1"/>
              </a:solidFill>
            </a:rPr>
            <a:t>МБДОУ </a:t>
          </a:r>
          <a:r>
            <a:rPr lang="ru-RU" sz="1800" kern="1200" dirty="0" err="1" smtClean="0">
              <a:solidFill>
                <a:schemeClr val="tx1"/>
              </a:solidFill>
            </a:rPr>
            <a:t>д</a:t>
          </a:r>
          <a:r>
            <a:rPr lang="ru-RU" sz="1800" kern="1200" dirty="0" smtClean="0">
              <a:solidFill>
                <a:schemeClr val="tx1"/>
              </a:solidFill>
            </a:rPr>
            <a:t>/с «Солнышко» - 120 тыс. руб.</a:t>
          </a:r>
          <a:endParaRPr lang="ru-RU" sz="1800" kern="1200" dirty="0">
            <a:solidFill>
              <a:schemeClr val="tx1"/>
            </a:solidFill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800" kern="1200" dirty="0">
            <a:solidFill>
              <a:schemeClr val="tx1"/>
            </a:solidFill>
          </a:endParaRPr>
        </a:p>
      </dsp:txBody>
      <dsp:txXfrm rot="16200000">
        <a:off x="-79277" y="82084"/>
        <a:ext cx="4143386" cy="3979216"/>
      </dsp:txXfrm>
    </dsp:sp>
    <dsp:sp modelId="{C3B5B123-4F30-4747-A3F6-EDDEDDF10B76}">
      <dsp:nvSpPr>
        <dsp:cNvPr id="0" name=""/>
        <dsp:cNvSpPr/>
      </dsp:nvSpPr>
      <dsp:spPr>
        <a:xfrm rot="16200000">
          <a:off x="4647145" y="-279264"/>
          <a:ext cx="3857616" cy="4701914"/>
        </a:xfrm>
        <a:prstGeom prst="flowChartManualOperation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00" bIns="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tx1"/>
              </a:solidFill>
            </a:rPr>
            <a:t>МБОУ «Еланская СОШ» - 40 тыс. руб.  </a:t>
          </a:r>
          <a:endParaRPr lang="ru-RU" sz="1800" kern="1200" dirty="0">
            <a:solidFill>
              <a:schemeClr val="tx1"/>
            </a:solidFill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>
              <a:solidFill>
                <a:schemeClr val="tx1"/>
              </a:solidFill>
            </a:rPr>
            <a:t>МБОУ «Бичурская СОШ №5» - 450 тыс. руб.</a:t>
          </a:r>
          <a:endParaRPr lang="ru-RU" sz="1800" kern="1200" dirty="0">
            <a:solidFill>
              <a:schemeClr val="tx1"/>
            </a:solidFill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>
              <a:solidFill>
                <a:schemeClr val="tx1"/>
              </a:solidFill>
            </a:rPr>
            <a:t>МБОУ «Посельская СОШ» - 700 тыс. руб.</a:t>
          </a:r>
          <a:endParaRPr lang="ru-RU" sz="1800" kern="1200" dirty="0">
            <a:solidFill>
              <a:schemeClr val="tx1"/>
            </a:solidFill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>
              <a:solidFill>
                <a:schemeClr val="tx1"/>
              </a:solidFill>
            </a:rPr>
            <a:t>МБОУ «Киретская СОШ» - 880 тыс. руб.</a:t>
          </a:r>
          <a:endParaRPr lang="ru-RU" sz="1800" kern="1200" dirty="0">
            <a:solidFill>
              <a:schemeClr val="tx1"/>
            </a:solidFill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>
              <a:solidFill>
                <a:schemeClr val="tx1"/>
              </a:solidFill>
            </a:rPr>
            <a:t>МБОУ «Дабатуйская НОШ» - 200 тыс. руб. </a:t>
          </a:r>
          <a:endParaRPr lang="ru-RU" sz="1800" kern="1200" dirty="0">
            <a:solidFill>
              <a:schemeClr val="tx1"/>
            </a:solidFill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>
              <a:solidFill>
                <a:schemeClr val="tx1"/>
              </a:solidFill>
            </a:rPr>
            <a:t>МБОУ «Бичурская СОШ№1» -</a:t>
          </a:r>
          <a:endParaRPr lang="ru-RU" sz="1800" kern="1200" dirty="0">
            <a:solidFill>
              <a:schemeClr val="tx1"/>
            </a:solidFill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>
              <a:solidFill>
                <a:schemeClr val="tx1"/>
              </a:solidFill>
            </a:rPr>
            <a:t>17 млн. 35 тыс. 600 руб. </a:t>
          </a:r>
          <a:endParaRPr lang="ru-RU" sz="1800" kern="1200" dirty="0">
            <a:solidFill>
              <a:schemeClr val="tx1"/>
            </a:solidFill>
          </a:endParaRPr>
        </a:p>
      </dsp:txBody>
      <dsp:txXfrm rot="16200000">
        <a:off x="4647145" y="-279264"/>
        <a:ext cx="3857616" cy="4701914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F446EC9-0E4F-45DC-8D20-7E5D4553F131}">
      <dsp:nvSpPr>
        <dsp:cNvPr id="0" name=""/>
        <dsp:cNvSpPr/>
      </dsp:nvSpPr>
      <dsp:spPr>
        <a:xfrm>
          <a:off x="461944" y="0"/>
          <a:ext cx="4000528" cy="4000528"/>
        </a:xfrm>
        <a:prstGeom prst="triangle">
          <a:avLst/>
        </a:prstGeom>
        <a:solidFill>
          <a:schemeClr val="accent2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D8EBF7E-DC4A-41AE-90ED-D9407211FD00}">
      <dsp:nvSpPr>
        <dsp:cNvPr id="0" name=""/>
        <dsp:cNvSpPr/>
      </dsp:nvSpPr>
      <dsp:spPr>
        <a:xfrm>
          <a:off x="2462208" y="401535"/>
          <a:ext cx="2600343" cy="133431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одобрены концепции развития математического образования, преподавания русского языка и литературы, отечественной истории</a:t>
          </a:r>
          <a:endParaRPr lang="ru-RU" sz="1500" kern="1200" dirty="0"/>
        </a:p>
      </dsp:txBody>
      <dsp:txXfrm>
        <a:off x="2462208" y="401535"/>
        <a:ext cx="2600343" cy="1334319"/>
      </dsp:txXfrm>
    </dsp:sp>
    <dsp:sp modelId="{5044FAA7-F7FE-49E1-B6BD-510600525753}">
      <dsp:nvSpPr>
        <dsp:cNvPr id="0" name=""/>
        <dsp:cNvSpPr/>
      </dsp:nvSpPr>
      <dsp:spPr>
        <a:xfrm>
          <a:off x="2462208" y="1833915"/>
          <a:ext cx="2600343" cy="784478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утвердят концепции преподавания обществознания, географии и физической культуры</a:t>
          </a:r>
          <a:endParaRPr lang="ru-RU" sz="1100" kern="1200" dirty="0"/>
        </a:p>
      </dsp:txBody>
      <dsp:txXfrm>
        <a:off x="2462208" y="1833915"/>
        <a:ext cx="2600343" cy="784478"/>
      </dsp:txXfrm>
    </dsp:sp>
    <dsp:sp modelId="{FB479EE3-D851-4A88-A3C8-F2B3B3E8EA48}">
      <dsp:nvSpPr>
        <dsp:cNvPr id="0" name=""/>
        <dsp:cNvSpPr/>
      </dsp:nvSpPr>
      <dsp:spPr>
        <a:xfrm>
          <a:off x="2462208" y="2716453"/>
          <a:ext cx="2600343" cy="784478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разработаны и утверждены предметные концепции по физике, химии, биологии, астрономии и ОБЖ</a:t>
          </a:r>
          <a:endParaRPr lang="ru-RU" sz="1100" kern="1200" dirty="0"/>
        </a:p>
      </dsp:txBody>
      <dsp:txXfrm>
        <a:off x="2462208" y="2716453"/>
        <a:ext cx="2600343" cy="784478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1CF2049-C8DB-4D6D-88AE-2908B53B6444}">
      <dsp:nvSpPr>
        <dsp:cNvPr id="0" name=""/>
        <dsp:cNvSpPr/>
      </dsp:nvSpPr>
      <dsp:spPr>
        <a:xfrm>
          <a:off x="0" y="1219199"/>
          <a:ext cx="8358246" cy="1625600"/>
        </a:xfrm>
        <a:prstGeom prst="notchedRightArrow">
          <a:avLst/>
        </a:prstGeom>
        <a:gradFill rotWithShape="0">
          <a:gsLst>
            <a:gs pos="0">
              <a:schemeClr val="accent4">
                <a:tint val="4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4">
                <a:tint val="4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BE584432-4F4E-46B9-AFDE-B2A523A4DBA5}">
      <dsp:nvSpPr>
        <dsp:cNvPr id="0" name=""/>
        <dsp:cNvSpPr/>
      </dsp:nvSpPr>
      <dsp:spPr>
        <a:xfrm>
          <a:off x="3764" y="0"/>
          <a:ext cx="1810817" cy="16256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032" tIns="256032" rIns="256032" bIns="256032" numCol="1" spcCol="1270" anchor="b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ОГЭ</a:t>
          </a:r>
          <a:endParaRPr lang="ru-RU" sz="3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764" y="0"/>
        <a:ext cx="1810817" cy="1625600"/>
      </dsp:txXfrm>
    </dsp:sp>
    <dsp:sp modelId="{8D57DB27-5392-4513-B6AE-4F4533A14AD4}">
      <dsp:nvSpPr>
        <dsp:cNvPr id="0" name=""/>
        <dsp:cNvSpPr/>
      </dsp:nvSpPr>
      <dsp:spPr>
        <a:xfrm>
          <a:off x="705973" y="1828800"/>
          <a:ext cx="406400" cy="406400"/>
        </a:xfrm>
        <a:prstGeom prst="ellipse">
          <a:avLst/>
        </a:prstGeom>
        <a:gradFill rotWithShape="0">
          <a:gsLst>
            <a:gs pos="0">
              <a:schemeClr val="accent4">
                <a:alpha val="9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4">
                <a:alpha val="9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F4EED1E-5E5B-4C0B-A4C2-B04BAF3BDFE6}">
      <dsp:nvSpPr>
        <dsp:cNvPr id="0" name=""/>
        <dsp:cNvSpPr/>
      </dsp:nvSpPr>
      <dsp:spPr>
        <a:xfrm>
          <a:off x="1905123" y="2438399"/>
          <a:ext cx="1810817" cy="16256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032" tIns="256032" rIns="256032" bIns="256032" numCol="1" spcCol="1270" anchor="t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ЕГЭ</a:t>
          </a:r>
          <a:endParaRPr lang="ru-RU" sz="3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905123" y="2438399"/>
        <a:ext cx="1810817" cy="1625600"/>
      </dsp:txXfrm>
    </dsp:sp>
    <dsp:sp modelId="{5346975D-574F-4557-B488-6D918C3BCB48}">
      <dsp:nvSpPr>
        <dsp:cNvPr id="0" name=""/>
        <dsp:cNvSpPr/>
      </dsp:nvSpPr>
      <dsp:spPr>
        <a:xfrm>
          <a:off x="2607331" y="1828800"/>
          <a:ext cx="406400" cy="406400"/>
        </a:xfrm>
        <a:prstGeom prst="ellipse">
          <a:avLst/>
        </a:prstGeom>
        <a:gradFill rotWithShape="0">
          <a:gsLst>
            <a:gs pos="0">
              <a:schemeClr val="accent4">
                <a:alpha val="90000"/>
                <a:hueOff val="0"/>
                <a:satOff val="0"/>
                <a:lumOff val="0"/>
                <a:alphaOff val="-13333"/>
                <a:tint val="100000"/>
                <a:shade val="100000"/>
                <a:satMod val="130000"/>
              </a:schemeClr>
            </a:gs>
            <a:gs pos="100000">
              <a:schemeClr val="accent4">
                <a:alpha val="90000"/>
                <a:hueOff val="0"/>
                <a:satOff val="0"/>
                <a:lumOff val="0"/>
                <a:alphaOff val="-13333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87F09ED-E84C-484C-A8F5-16C96CF151F5}">
      <dsp:nvSpPr>
        <dsp:cNvPr id="0" name=""/>
        <dsp:cNvSpPr/>
      </dsp:nvSpPr>
      <dsp:spPr>
        <a:xfrm>
          <a:off x="3806481" y="0"/>
          <a:ext cx="1810817" cy="16256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032" tIns="256032" rIns="256032" bIns="256032" numCol="1" spcCol="1270" anchor="b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ВПР</a:t>
          </a:r>
          <a:endParaRPr lang="ru-RU" sz="3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806481" y="0"/>
        <a:ext cx="1810817" cy="1625600"/>
      </dsp:txXfrm>
    </dsp:sp>
    <dsp:sp modelId="{4F5DB8DF-84F5-4297-B534-DEA16D8ECCFC}">
      <dsp:nvSpPr>
        <dsp:cNvPr id="0" name=""/>
        <dsp:cNvSpPr/>
      </dsp:nvSpPr>
      <dsp:spPr>
        <a:xfrm>
          <a:off x="4508689" y="1828800"/>
          <a:ext cx="406400" cy="406400"/>
        </a:xfrm>
        <a:prstGeom prst="ellipse">
          <a:avLst/>
        </a:prstGeom>
        <a:gradFill rotWithShape="0">
          <a:gsLst>
            <a:gs pos="0">
              <a:schemeClr val="accent4">
                <a:alpha val="90000"/>
                <a:hueOff val="0"/>
                <a:satOff val="0"/>
                <a:lumOff val="0"/>
                <a:alphaOff val="-26667"/>
                <a:tint val="100000"/>
                <a:shade val="100000"/>
                <a:satMod val="130000"/>
              </a:schemeClr>
            </a:gs>
            <a:gs pos="100000">
              <a:schemeClr val="accent4">
                <a:alpha val="90000"/>
                <a:hueOff val="0"/>
                <a:satOff val="0"/>
                <a:lumOff val="0"/>
                <a:alphaOff val="-26667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413C421-1375-4A3C-9FC5-EADC8D7B17B0}">
      <dsp:nvSpPr>
        <dsp:cNvPr id="0" name=""/>
        <dsp:cNvSpPr/>
      </dsp:nvSpPr>
      <dsp:spPr>
        <a:xfrm>
          <a:off x="5707839" y="2438399"/>
          <a:ext cx="1810817" cy="16256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032" tIns="256032" rIns="256032" bIns="256032" numCol="1" spcCol="1270" anchor="t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НИКО</a:t>
          </a:r>
          <a:endParaRPr lang="ru-RU" sz="3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707839" y="2438399"/>
        <a:ext cx="1810817" cy="1625600"/>
      </dsp:txXfrm>
    </dsp:sp>
    <dsp:sp modelId="{8792AD41-EF71-401A-ADE9-9D4CC23009E6}">
      <dsp:nvSpPr>
        <dsp:cNvPr id="0" name=""/>
        <dsp:cNvSpPr/>
      </dsp:nvSpPr>
      <dsp:spPr>
        <a:xfrm>
          <a:off x="6410047" y="1828800"/>
          <a:ext cx="406400" cy="406400"/>
        </a:xfrm>
        <a:prstGeom prst="ellipse">
          <a:avLst/>
        </a:prstGeom>
        <a:gradFill rotWithShape="0">
          <a:gsLst>
            <a:gs pos="0">
              <a:schemeClr val="accent4">
                <a:alpha val="90000"/>
                <a:hueOff val="0"/>
                <a:satOff val="0"/>
                <a:lumOff val="0"/>
                <a:alphaOff val="-40000"/>
                <a:tint val="100000"/>
                <a:shade val="100000"/>
                <a:satMod val="130000"/>
              </a:schemeClr>
            </a:gs>
            <a:gs pos="100000">
              <a:schemeClr val="accent4">
                <a:alpha val="90000"/>
                <a:hueOff val="0"/>
                <a:satOff val="0"/>
                <a:lumOff val="0"/>
                <a:alphaOff val="-4000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738239C-4242-47AB-849B-C37C54EC7E55}">
      <dsp:nvSpPr>
        <dsp:cNvPr id="0" name=""/>
        <dsp:cNvSpPr/>
      </dsp:nvSpPr>
      <dsp:spPr>
        <a:xfrm>
          <a:off x="2999430" y="1266383"/>
          <a:ext cx="265353" cy="1162499"/>
        </a:xfrm>
        <a:custGeom>
          <a:avLst/>
          <a:gdLst/>
          <a:ahLst/>
          <a:cxnLst/>
          <a:rect l="0" t="0" r="0" b="0"/>
          <a:pathLst>
            <a:path>
              <a:moveTo>
                <a:pt x="265353" y="0"/>
              </a:moveTo>
              <a:lnTo>
                <a:pt x="265353" y="1162499"/>
              </a:lnTo>
              <a:lnTo>
                <a:pt x="0" y="1162499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35508C8-5D28-4B97-B9A9-5318F99EE824}">
      <dsp:nvSpPr>
        <dsp:cNvPr id="0" name=""/>
        <dsp:cNvSpPr/>
      </dsp:nvSpPr>
      <dsp:spPr>
        <a:xfrm>
          <a:off x="3219063" y="1266383"/>
          <a:ext cx="91440" cy="232499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324999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6A5BE76-0D4D-43F6-9558-F12FB8284D5A}">
      <dsp:nvSpPr>
        <dsp:cNvPr id="0" name=""/>
        <dsp:cNvSpPr/>
      </dsp:nvSpPr>
      <dsp:spPr>
        <a:xfrm>
          <a:off x="2001197" y="2797"/>
          <a:ext cx="2527172" cy="1263586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100" kern="1200" dirty="0" smtClean="0"/>
            <a:t>99 выпускников</a:t>
          </a:r>
          <a:endParaRPr lang="ru-RU" sz="3100" kern="1200" dirty="0"/>
        </a:p>
      </dsp:txBody>
      <dsp:txXfrm>
        <a:off x="2001197" y="2797"/>
        <a:ext cx="2527172" cy="1263586"/>
      </dsp:txXfrm>
    </dsp:sp>
    <dsp:sp modelId="{A78183D0-D370-4AAA-82F0-A955B4F417F5}">
      <dsp:nvSpPr>
        <dsp:cNvPr id="0" name=""/>
        <dsp:cNvSpPr/>
      </dsp:nvSpPr>
      <dsp:spPr>
        <a:xfrm>
          <a:off x="2001197" y="3591382"/>
          <a:ext cx="2527172" cy="1263586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100" kern="1200" dirty="0" smtClean="0"/>
            <a:t>2 будут пересдавать в сентябре</a:t>
          </a:r>
          <a:endParaRPr lang="ru-RU" sz="3100" kern="1200" dirty="0"/>
        </a:p>
      </dsp:txBody>
      <dsp:txXfrm>
        <a:off x="2001197" y="3591382"/>
        <a:ext cx="2527172" cy="1263586"/>
      </dsp:txXfrm>
    </dsp:sp>
    <dsp:sp modelId="{15C46F8F-E31C-41DD-9730-168719FBEF2D}">
      <dsp:nvSpPr>
        <dsp:cNvPr id="0" name=""/>
        <dsp:cNvSpPr/>
      </dsp:nvSpPr>
      <dsp:spPr>
        <a:xfrm>
          <a:off x="472257" y="1797089"/>
          <a:ext cx="2527172" cy="1263586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100" kern="1200" dirty="0" smtClean="0"/>
            <a:t>97 получили аттестат</a:t>
          </a:r>
          <a:endParaRPr lang="ru-RU" sz="3100" kern="1200" dirty="0"/>
        </a:p>
      </dsp:txBody>
      <dsp:txXfrm>
        <a:off x="472257" y="1797089"/>
        <a:ext cx="2527172" cy="1263586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9554CEC-EE84-4B5B-B240-3C3960B8A942}">
      <dsp:nvSpPr>
        <dsp:cNvPr id="0" name=""/>
        <dsp:cNvSpPr/>
      </dsp:nvSpPr>
      <dsp:spPr>
        <a:xfrm>
          <a:off x="946" y="0"/>
          <a:ext cx="1674781" cy="3135305"/>
        </a:xfrm>
        <a:prstGeom prst="roundRect">
          <a:avLst>
            <a:gd name="adj" fmla="val 10000"/>
          </a:avLst>
        </a:prstGeom>
        <a:solidFill>
          <a:schemeClr val="accent5">
            <a:alpha val="8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tx1"/>
              </a:solidFill>
            </a:rPr>
            <a:t>МБОУ «Бичурская СОШ №1»</a:t>
          </a:r>
          <a:endParaRPr lang="ru-RU" sz="2000" kern="1200" dirty="0">
            <a:solidFill>
              <a:schemeClr val="tx1"/>
            </a:solidFill>
          </a:endParaRPr>
        </a:p>
      </dsp:txBody>
      <dsp:txXfrm>
        <a:off x="946" y="0"/>
        <a:ext cx="1674781" cy="3135305"/>
      </dsp:txXfrm>
    </dsp:sp>
    <dsp:sp modelId="{C8B30EF5-4220-4540-84F1-97135582F216}">
      <dsp:nvSpPr>
        <dsp:cNvPr id="0" name=""/>
        <dsp:cNvSpPr/>
      </dsp:nvSpPr>
      <dsp:spPr>
        <a:xfrm>
          <a:off x="2054245" y="0"/>
          <a:ext cx="1674781" cy="3135305"/>
        </a:xfrm>
        <a:prstGeom prst="roundRect">
          <a:avLst>
            <a:gd name="adj" fmla="val 10000"/>
          </a:avLst>
        </a:prstGeom>
        <a:solidFill>
          <a:schemeClr val="accent5">
            <a:alpha val="8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tx1"/>
              </a:solidFill>
            </a:rPr>
            <a:t>МБОУ «Киретская СОШ»</a:t>
          </a:r>
          <a:endParaRPr lang="ru-RU" sz="2000" kern="1200" dirty="0">
            <a:solidFill>
              <a:schemeClr val="tx1"/>
            </a:solidFill>
          </a:endParaRPr>
        </a:p>
      </dsp:txBody>
      <dsp:txXfrm>
        <a:off x="2054245" y="0"/>
        <a:ext cx="1674781" cy="3135305"/>
      </dsp:txXfrm>
    </dsp:sp>
    <dsp:sp modelId="{9B88BD19-B7D3-4B20-B277-CB4A6F012494}">
      <dsp:nvSpPr>
        <dsp:cNvPr id="0" name=""/>
        <dsp:cNvSpPr/>
      </dsp:nvSpPr>
      <dsp:spPr>
        <a:xfrm>
          <a:off x="3913236" y="0"/>
          <a:ext cx="1674781" cy="3135305"/>
        </a:xfrm>
        <a:prstGeom prst="roundRect">
          <a:avLst>
            <a:gd name="adj" fmla="val 10000"/>
          </a:avLst>
        </a:prstGeom>
        <a:solidFill>
          <a:schemeClr val="accent5">
            <a:alpha val="8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kern="1200" dirty="0" smtClean="0">
              <a:solidFill>
                <a:schemeClr val="tx1"/>
              </a:solidFill>
            </a:rPr>
            <a:t>МБОУ «Бичурская СОШ№5»</a:t>
          </a:r>
        </a:p>
        <a:p>
          <a:pPr lvl="0" algn="ctr" defTabSz="2622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 dirty="0">
            <a:solidFill>
              <a:schemeClr val="tx1"/>
            </a:solidFill>
          </a:endParaRPr>
        </a:p>
      </dsp:txBody>
      <dsp:txXfrm>
        <a:off x="3913236" y="0"/>
        <a:ext cx="1674781" cy="3135305"/>
      </dsp:txXfrm>
    </dsp:sp>
    <dsp:sp modelId="{3AEDFE15-F37F-43BD-8DD3-42712197C3FB}">
      <dsp:nvSpPr>
        <dsp:cNvPr id="0" name=""/>
        <dsp:cNvSpPr/>
      </dsp:nvSpPr>
      <dsp:spPr>
        <a:xfrm>
          <a:off x="5869381" y="0"/>
          <a:ext cx="1674781" cy="3135305"/>
        </a:xfrm>
        <a:prstGeom prst="roundRect">
          <a:avLst>
            <a:gd name="adj" fmla="val 10000"/>
          </a:avLst>
        </a:prstGeom>
        <a:solidFill>
          <a:schemeClr val="accent5">
            <a:alpha val="8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tx1"/>
              </a:solidFill>
            </a:rPr>
            <a:t>МБОУ «Шибертуйская СОШ»</a:t>
          </a:r>
          <a:endParaRPr lang="ru-RU" sz="2000" kern="1200" dirty="0">
            <a:solidFill>
              <a:schemeClr val="tx1"/>
            </a:solidFill>
          </a:endParaRPr>
        </a:p>
      </dsp:txBody>
      <dsp:txXfrm>
        <a:off x="5869381" y="0"/>
        <a:ext cx="1674781" cy="3135305"/>
      </dsp:txXfrm>
    </dsp:sp>
    <dsp:sp modelId="{D5E44198-4EBD-4AC8-B0DF-867F0AEF5401}">
      <dsp:nvSpPr>
        <dsp:cNvPr id="0" name=""/>
        <dsp:cNvSpPr/>
      </dsp:nvSpPr>
      <dsp:spPr>
        <a:xfrm>
          <a:off x="7825525" y="0"/>
          <a:ext cx="1674781" cy="3135305"/>
        </a:xfrm>
        <a:prstGeom prst="roundRect">
          <a:avLst>
            <a:gd name="adj" fmla="val 10000"/>
          </a:avLst>
        </a:prstGeom>
        <a:solidFill>
          <a:schemeClr val="accent5">
            <a:alpha val="8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tx1"/>
              </a:solidFill>
            </a:rPr>
            <a:t>МБОУ «Буйская  СОШ»</a:t>
          </a:r>
          <a:endParaRPr lang="ru-RU" sz="2000" kern="1200" dirty="0">
            <a:solidFill>
              <a:schemeClr val="tx1"/>
            </a:solidFill>
          </a:endParaRPr>
        </a:p>
      </dsp:txBody>
      <dsp:txXfrm>
        <a:off x="7825525" y="0"/>
        <a:ext cx="1674781" cy="3135305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CFAC698-DCFE-410E-8266-AF054EBCC43C}">
      <dsp:nvSpPr>
        <dsp:cNvPr id="0" name=""/>
        <dsp:cNvSpPr/>
      </dsp:nvSpPr>
      <dsp:spPr>
        <a:xfrm>
          <a:off x="737308" y="4741"/>
          <a:ext cx="3526010" cy="881502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 smtClean="0">
              <a:solidFill>
                <a:schemeClr val="tx1"/>
              </a:solidFill>
            </a:rPr>
            <a:t>231 участников</a:t>
          </a:r>
          <a:endParaRPr lang="ru-RU" sz="2600" b="1" kern="1200" dirty="0">
            <a:solidFill>
              <a:schemeClr val="tx1"/>
            </a:solidFill>
          </a:endParaRPr>
        </a:p>
      </dsp:txBody>
      <dsp:txXfrm>
        <a:off x="737308" y="4741"/>
        <a:ext cx="3526010" cy="881502"/>
      </dsp:txXfrm>
    </dsp:sp>
    <dsp:sp modelId="{96CD5922-2866-48FB-B601-877C7EC05462}">
      <dsp:nvSpPr>
        <dsp:cNvPr id="0" name=""/>
        <dsp:cNvSpPr/>
      </dsp:nvSpPr>
      <dsp:spPr>
        <a:xfrm rot="5400000">
          <a:off x="2335032" y="908281"/>
          <a:ext cx="330563" cy="39667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/>
        </a:p>
      </dsp:txBody>
      <dsp:txXfrm rot="5400000">
        <a:off x="2335032" y="908281"/>
        <a:ext cx="330563" cy="396676"/>
      </dsp:txXfrm>
    </dsp:sp>
    <dsp:sp modelId="{1A9B30D3-5CD5-4D17-8460-401776907818}">
      <dsp:nvSpPr>
        <dsp:cNvPr id="0" name=""/>
        <dsp:cNvSpPr/>
      </dsp:nvSpPr>
      <dsp:spPr>
        <a:xfrm>
          <a:off x="737308" y="1326995"/>
          <a:ext cx="3526010" cy="881502"/>
        </a:xfrm>
        <a:prstGeom prst="roundRect">
          <a:avLst>
            <a:gd name="adj" fmla="val 10000"/>
          </a:avLst>
        </a:prstGeom>
        <a:solidFill>
          <a:schemeClr val="accent5">
            <a:hueOff val="-3311292"/>
            <a:satOff val="13270"/>
            <a:lumOff val="2876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b="1" kern="1200" dirty="0" smtClean="0">
              <a:solidFill>
                <a:schemeClr val="tx1"/>
              </a:solidFill>
            </a:rPr>
            <a:t>5 </a:t>
          </a:r>
        </a:p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b="1" kern="1200" dirty="0" smtClean="0">
              <a:solidFill>
                <a:schemeClr val="tx1"/>
              </a:solidFill>
            </a:rPr>
            <a:t>не допущено</a:t>
          </a:r>
          <a:endParaRPr lang="ru-RU" sz="2700" b="1" kern="1200" dirty="0">
            <a:solidFill>
              <a:schemeClr val="tx1"/>
            </a:solidFill>
          </a:endParaRPr>
        </a:p>
      </dsp:txBody>
      <dsp:txXfrm>
        <a:off x="737308" y="1326995"/>
        <a:ext cx="3526010" cy="881502"/>
      </dsp:txXfrm>
    </dsp:sp>
    <dsp:sp modelId="{DC6159EA-FBA4-40E9-A8C8-C49C7FC8562E}">
      <dsp:nvSpPr>
        <dsp:cNvPr id="0" name=""/>
        <dsp:cNvSpPr/>
      </dsp:nvSpPr>
      <dsp:spPr>
        <a:xfrm rot="5400000">
          <a:off x="2335032" y="2230535"/>
          <a:ext cx="330563" cy="39667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/>
        </a:p>
      </dsp:txBody>
      <dsp:txXfrm rot="5400000">
        <a:off x="2335032" y="2230535"/>
        <a:ext cx="330563" cy="396676"/>
      </dsp:txXfrm>
    </dsp:sp>
    <dsp:sp modelId="{C576C99A-BA7D-433A-94DC-CE63424F5A2C}">
      <dsp:nvSpPr>
        <dsp:cNvPr id="0" name=""/>
        <dsp:cNvSpPr/>
      </dsp:nvSpPr>
      <dsp:spPr>
        <a:xfrm>
          <a:off x="737308" y="2649249"/>
          <a:ext cx="3526010" cy="881502"/>
        </a:xfrm>
        <a:prstGeom prst="roundRect">
          <a:avLst>
            <a:gd name="adj" fmla="val 10000"/>
          </a:avLst>
        </a:prstGeom>
        <a:solidFill>
          <a:schemeClr val="accent5">
            <a:hueOff val="-6622584"/>
            <a:satOff val="26541"/>
            <a:lumOff val="5752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chemeClr val="tx1"/>
              </a:solidFill>
            </a:rPr>
            <a:t>208 получили аттестат</a:t>
          </a:r>
          <a:endParaRPr lang="ru-RU" sz="2800" b="1" kern="1200" dirty="0">
            <a:solidFill>
              <a:schemeClr val="tx1"/>
            </a:solidFill>
          </a:endParaRPr>
        </a:p>
      </dsp:txBody>
      <dsp:txXfrm>
        <a:off x="737308" y="2649249"/>
        <a:ext cx="3526010" cy="881502"/>
      </dsp:txXfrm>
    </dsp:sp>
    <dsp:sp modelId="{C14616E1-0E55-44CA-8419-3695B5C23863}">
      <dsp:nvSpPr>
        <dsp:cNvPr id="0" name=""/>
        <dsp:cNvSpPr/>
      </dsp:nvSpPr>
      <dsp:spPr>
        <a:xfrm rot="5400000">
          <a:off x="2335032" y="3552789"/>
          <a:ext cx="330563" cy="39667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/>
        </a:p>
      </dsp:txBody>
      <dsp:txXfrm rot="5400000">
        <a:off x="2335032" y="3552789"/>
        <a:ext cx="330563" cy="396676"/>
      </dsp:txXfrm>
    </dsp:sp>
    <dsp:sp modelId="{F6490A9C-FF64-42FB-BFED-1213E94E3205}">
      <dsp:nvSpPr>
        <dsp:cNvPr id="0" name=""/>
        <dsp:cNvSpPr/>
      </dsp:nvSpPr>
      <dsp:spPr>
        <a:xfrm>
          <a:off x="737308" y="3971503"/>
          <a:ext cx="3526010" cy="881502"/>
        </a:xfrm>
        <a:prstGeom prst="roundRect">
          <a:avLst>
            <a:gd name="adj" fmla="val 10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</a:rPr>
            <a:t>18 будут пересдавать в сентябре</a:t>
          </a:r>
          <a:endParaRPr lang="ru-RU" sz="2400" b="1" kern="1200" dirty="0">
            <a:solidFill>
              <a:schemeClr val="tx1"/>
            </a:solidFill>
          </a:endParaRPr>
        </a:p>
      </dsp:txBody>
      <dsp:txXfrm>
        <a:off x="737308" y="3971503"/>
        <a:ext cx="3526010" cy="881502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FC55EA0-BB19-460D-B516-E9BCD5C01907}">
      <dsp:nvSpPr>
        <dsp:cNvPr id="0" name=""/>
        <dsp:cNvSpPr/>
      </dsp:nvSpPr>
      <dsp:spPr>
        <a:xfrm>
          <a:off x="1858772" y="1501582"/>
          <a:ext cx="1140238" cy="1140238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b="1" kern="1200" dirty="0" smtClean="0"/>
            <a:t>942 </a:t>
          </a:r>
          <a:r>
            <a:rPr lang="ru-RU" sz="1000" b="1" kern="1200" dirty="0" smtClean="0"/>
            <a:t>УЧАЩИХСЯ</a:t>
          </a:r>
          <a:endParaRPr lang="ru-RU" sz="1000" b="1" kern="1200" dirty="0"/>
        </a:p>
      </dsp:txBody>
      <dsp:txXfrm>
        <a:off x="1858772" y="1501582"/>
        <a:ext cx="1140238" cy="1140238"/>
      </dsp:txXfrm>
    </dsp:sp>
    <dsp:sp modelId="{10561E90-39E1-4E00-ACC2-BD33BA86B41F}">
      <dsp:nvSpPr>
        <dsp:cNvPr id="0" name=""/>
        <dsp:cNvSpPr/>
      </dsp:nvSpPr>
      <dsp:spPr>
        <a:xfrm rot="16200000">
          <a:off x="2256415" y="1307980"/>
          <a:ext cx="344953" cy="42250"/>
        </a:xfrm>
        <a:custGeom>
          <a:avLst/>
          <a:gdLst/>
          <a:ahLst/>
          <a:cxnLst/>
          <a:rect l="0" t="0" r="0" b="0"/>
          <a:pathLst>
            <a:path>
              <a:moveTo>
                <a:pt x="0" y="21125"/>
              </a:moveTo>
              <a:lnTo>
                <a:pt x="344953" y="21125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0" kern="1200"/>
        </a:p>
      </dsp:txBody>
      <dsp:txXfrm rot="16200000">
        <a:off x="2420268" y="1320482"/>
        <a:ext cx="17247" cy="17247"/>
      </dsp:txXfrm>
    </dsp:sp>
    <dsp:sp modelId="{4C3921D8-4C5D-4031-9B08-D2EBB646F5F6}">
      <dsp:nvSpPr>
        <dsp:cNvPr id="0" name=""/>
        <dsp:cNvSpPr/>
      </dsp:nvSpPr>
      <dsp:spPr>
        <a:xfrm>
          <a:off x="1858772" y="16390"/>
          <a:ext cx="1140238" cy="1140238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000" kern="1200" dirty="0" smtClean="0"/>
            <a:t>2</a:t>
          </a:r>
          <a:endParaRPr lang="ru-RU" sz="5000" kern="1200" dirty="0"/>
        </a:p>
      </dsp:txBody>
      <dsp:txXfrm>
        <a:off x="1858772" y="16390"/>
        <a:ext cx="1140238" cy="1140238"/>
      </dsp:txXfrm>
    </dsp:sp>
    <dsp:sp modelId="{75B1A1BD-4B39-44A7-8AB5-2BCA8566F8B3}">
      <dsp:nvSpPr>
        <dsp:cNvPr id="0" name=""/>
        <dsp:cNvSpPr/>
      </dsp:nvSpPr>
      <dsp:spPr>
        <a:xfrm rot="19800000">
          <a:off x="2899522" y="1679278"/>
          <a:ext cx="344953" cy="42250"/>
        </a:xfrm>
        <a:custGeom>
          <a:avLst/>
          <a:gdLst/>
          <a:ahLst/>
          <a:cxnLst/>
          <a:rect l="0" t="0" r="0" b="0"/>
          <a:pathLst>
            <a:path>
              <a:moveTo>
                <a:pt x="0" y="21125"/>
              </a:moveTo>
              <a:lnTo>
                <a:pt x="344953" y="21125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0" kern="1200"/>
        </a:p>
      </dsp:txBody>
      <dsp:txXfrm rot="19800000">
        <a:off x="3063375" y="1691780"/>
        <a:ext cx="17247" cy="17247"/>
      </dsp:txXfrm>
    </dsp:sp>
    <dsp:sp modelId="{0884C37C-B5F6-4A96-86EE-497F2EF2C812}">
      <dsp:nvSpPr>
        <dsp:cNvPr id="0" name=""/>
        <dsp:cNvSpPr/>
      </dsp:nvSpPr>
      <dsp:spPr>
        <a:xfrm>
          <a:off x="3144986" y="758986"/>
          <a:ext cx="1140238" cy="1140238"/>
        </a:xfrm>
        <a:prstGeom prst="ellipse">
          <a:avLst/>
        </a:prstGeom>
        <a:solidFill>
          <a:schemeClr val="accent5">
            <a:hueOff val="-1986775"/>
            <a:satOff val="7962"/>
            <a:lumOff val="1726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000" kern="1200" dirty="0" smtClean="0"/>
            <a:t>4</a:t>
          </a:r>
          <a:endParaRPr lang="ru-RU" sz="5000" kern="1200" dirty="0"/>
        </a:p>
      </dsp:txBody>
      <dsp:txXfrm>
        <a:off x="3144986" y="758986"/>
        <a:ext cx="1140238" cy="1140238"/>
      </dsp:txXfrm>
    </dsp:sp>
    <dsp:sp modelId="{13A5A778-2D8E-4F71-B34C-47EB0DE46498}">
      <dsp:nvSpPr>
        <dsp:cNvPr id="0" name=""/>
        <dsp:cNvSpPr/>
      </dsp:nvSpPr>
      <dsp:spPr>
        <a:xfrm rot="1800000">
          <a:off x="2899522" y="2421874"/>
          <a:ext cx="344953" cy="42250"/>
        </a:xfrm>
        <a:custGeom>
          <a:avLst/>
          <a:gdLst/>
          <a:ahLst/>
          <a:cxnLst/>
          <a:rect l="0" t="0" r="0" b="0"/>
          <a:pathLst>
            <a:path>
              <a:moveTo>
                <a:pt x="0" y="21125"/>
              </a:moveTo>
              <a:lnTo>
                <a:pt x="344953" y="21125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0" kern="1200"/>
        </a:p>
      </dsp:txBody>
      <dsp:txXfrm rot="1800000">
        <a:off x="3063375" y="2434376"/>
        <a:ext cx="17247" cy="17247"/>
      </dsp:txXfrm>
    </dsp:sp>
    <dsp:sp modelId="{8882B45D-3F4F-4AA3-AA12-84C3FE0DE9B6}">
      <dsp:nvSpPr>
        <dsp:cNvPr id="0" name=""/>
        <dsp:cNvSpPr/>
      </dsp:nvSpPr>
      <dsp:spPr>
        <a:xfrm>
          <a:off x="3144986" y="2244178"/>
          <a:ext cx="1140238" cy="1140238"/>
        </a:xfrm>
        <a:prstGeom prst="ellipse">
          <a:avLst/>
        </a:prstGeom>
        <a:solidFill>
          <a:schemeClr val="accent5">
            <a:hueOff val="-3973551"/>
            <a:satOff val="15924"/>
            <a:lumOff val="3451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000" kern="1200" dirty="0" smtClean="0"/>
            <a:t>5</a:t>
          </a:r>
          <a:endParaRPr lang="ru-RU" sz="5000" kern="1200" dirty="0"/>
        </a:p>
      </dsp:txBody>
      <dsp:txXfrm>
        <a:off x="3144986" y="2244178"/>
        <a:ext cx="1140238" cy="1140238"/>
      </dsp:txXfrm>
    </dsp:sp>
    <dsp:sp modelId="{BD6320DE-6EF5-4479-8D66-36A266EA42B3}">
      <dsp:nvSpPr>
        <dsp:cNvPr id="0" name=""/>
        <dsp:cNvSpPr/>
      </dsp:nvSpPr>
      <dsp:spPr>
        <a:xfrm rot="5400000">
          <a:off x="2256415" y="2793172"/>
          <a:ext cx="344953" cy="42250"/>
        </a:xfrm>
        <a:custGeom>
          <a:avLst/>
          <a:gdLst/>
          <a:ahLst/>
          <a:cxnLst/>
          <a:rect l="0" t="0" r="0" b="0"/>
          <a:pathLst>
            <a:path>
              <a:moveTo>
                <a:pt x="0" y="21125"/>
              </a:moveTo>
              <a:lnTo>
                <a:pt x="344953" y="21125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0" kern="1200"/>
        </a:p>
      </dsp:txBody>
      <dsp:txXfrm rot="5400000">
        <a:off x="2420268" y="2805674"/>
        <a:ext cx="17247" cy="17247"/>
      </dsp:txXfrm>
    </dsp:sp>
    <dsp:sp modelId="{425A2451-7F6F-4D2A-9AFC-033BC178229B}">
      <dsp:nvSpPr>
        <dsp:cNvPr id="0" name=""/>
        <dsp:cNvSpPr/>
      </dsp:nvSpPr>
      <dsp:spPr>
        <a:xfrm>
          <a:off x="1858772" y="2986774"/>
          <a:ext cx="1140238" cy="1140238"/>
        </a:xfrm>
        <a:prstGeom prst="ellipse">
          <a:avLst/>
        </a:prstGeom>
        <a:solidFill>
          <a:schemeClr val="accent5">
            <a:hueOff val="-5960326"/>
            <a:satOff val="23887"/>
            <a:lumOff val="5177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000" kern="1200" dirty="0" smtClean="0"/>
            <a:t>6</a:t>
          </a:r>
          <a:endParaRPr lang="ru-RU" sz="5000" kern="1200" dirty="0"/>
        </a:p>
      </dsp:txBody>
      <dsp:txXfrm>
        <a:off x="1858772" y="2986774"/>
        <a:ext cx="1140238" cy="1140238"/>
      </dsp:txXfrm>
    </dsp:sp>
    <dsp:sp modelId="{E9F7C759-6648-40C4-8242-C462537FEE5D}">
      <dsp:nvSpPr>
        <dsp:cNvPr id="0" name=""/>
        <dsp:cNvSpPr/>
      </dsp:nvSpPr>
      <dsp:spPr>
        <a:xfrm rot="9000000">
          <a:off x="1613308" y="2421874"/>
          <a:ext cx="344953" cy="42250"/>
        </a:xfrm>
        <a:custGeom>
          <a:avLst/>
          <a:gdLst/>
          <a:ahLst/>
          <a:cxnLst/>
          <a:rect l="0" t="0" r="0" b="0"/>
          <a:pathLst>
            <a:path>
              <a:moveTo>
                <a:pt x="0" y="21125"/>
              </a:moveTo>
              <a:lnTo>
                <a:pt x="344953" y="21125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0" kern="1200"/>
        </a:p>
      </dsp:txBody>
      <dsp:txXfrm rot="9000000">
        <a:off x="1777161" y="2434376"/>
        <a:ext cx="17247" cy="17247"/>
      </dsp:txXfrm>
    </dsp:sp>
    <dsp:sp modelId="{35982640-2F45-4334-912B-C675C0F892CC}">
      <dsp:nvSpPr>
        <dsp:cNvPr id="0" name=""/>
        <dsp:cNvSpPr/>
      </dsp:nvSpPr>
      <dsp:spPr>
        <a:xfrm>
          <a:off x="572558" y="2244178"/>
          <a:ext cx="1140238" cy="1140238"/>
        </a:xfrm>
        <a:prstGeom prst="ellipse">
          <a:avLst/>
        </a:prstGeom>
        <a:solidFill>
          <a:schemeClr val="accent5">
            <a:hueOff val="-7947101"/>
            <a:satOff val="31849"/>
            <a:lumOff val="6902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000" kern="1200" dirty="0" smtClean="0"/>
            <a:t>10</a:t>
          </a:r>
          <a:endParaRPr lang="ru-RU" sz="5000" kern="1200" dirty="0"/>
        </a:p>
      </dsp:txBody>
      <dsp:txXfrm>
        <a:off x="572558" y="2244178"/>
        <a:ext cx="1140238" cy="1140238"/>
      </dsp:txXfrm>
    </dsp:sp>
    <dsp:sp modelId="{B2895F41-3689-4ECF-B647-D0C5390BC825}">
      <dsp:nvSpPr>
        <dsp:cNvPr id="0" name=""/>
        <dsp:cNvSpPr/>
      </dsp:nvSpPr>
      <dsp:spPr>
        <a:xfrm rot="12600000">
          <a:off x="1613308" y="1679278"/>
          <a:ext cx="344953" cy="42250"/>
        </a:xfrm>
        <a:custGeom>
          <a:avLst/>
          <a:gdLst/>
          <a:ahLst/>
          <a:cxnLst/>
          <a:rect l="0" t="0" r="0" b="0"/>
          <a:pathLst>
            <a:path>
              <a:moveTo>
                <a:pt x="0" y="21125"/>
              </a:moveTo>
              <a:lnTo>
                <a:pt x="344953" y="21125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0" kern="1200"/>
        </a:p>
      </dsp:txBody>
      <dsp:txXfrm rot="12600000">
        <a:off x="1777161" y="1691780"/>
        <a:ext cx="17247" cy="17247"/>
      </dsp:txXfrm>
    </dsp:sp>
    <dsp:sp modelId="{5631B527-EC24-44C4-A893-81A5219D7CE3}">
      <dsp:nvSpPr>
        <dsp:cNvPr id="0" name=""/>
        <dsp:cNvSpPr/>
      </dsp:nvSpPr>
      <dsp:spPr>
        <a:xfrm>
          <a:off x="572558" y="758986"/>
          <a:ext cx="1140238" cy="1140238"/>
        </a:xfrm>
        <a:prstGeom prst="ellipse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000" kern="1200" dirty="0" smtClean="0"/>
            <a:t>11</a:t>
          </a:r>
          <a:endParaRPr lang="ru-RU" sz="5000" kern="1200" dirty="0"/>
        </a:p>
      </dsp:txBody>
      <dsp:txXfrm>
        <a:off x="572558" y="758986"/>
        <a:ext cx="1140238" cy="1140238"/>
      </dsp:txXfrm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FC55EA0-BB19-460D-B516-E9BCD5C01907}">
      <dsp:nvSpPr>
        <dsp:cNvPr id="0" name=""/>
        <dsp:cNvSpPr/>
      </dsp:nvSpPr>
      <dsp:spPr>
        <a:xfrm>
          <a:off x="1966015" y="1858592"/>
          <a:ext cx="1425786" cy="142578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  <a:sp3d extrusionH="28000" prstMaterial="matte"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b="1" kern="1200" dirty="0" smtClean="0"/>
            <a:t>670 </a:t>
          </a:r>
          <a:r>
            <a:rPr lang="ru-RU" sz="1300" b="1" kern="1200" dirty="0" smtClean="0"/>
            <a:t>УЧАЩИХСЯ</a:t>
          </a:r>
          <a:endParaRPr lang="ru-RU" sz="1300" b="1" kern="1200" dirty="0"/>
        </a:p>
      </dsp:txBody>
      <dsp:txXfrm>
        <a:off x="1966015" y="1858592"/>
        <a:ext cx="1425786" cy="1425786"/>
      </dsp:txXfrm>
    </dsp:sp>
    <dsp:sp modelId="{10561E90-39E1-4E00-ACC2-BD33BA86B41F}">
      <dsp:nvSpPr>
        <dsp:cNvPr id="0" name=""/>
        <dsp:cNvSpPr/>
      </dsp:nvSpPr>
      <dsp:spPr>
        <a:xfrm rot="16200000">
          <a:off x="2463672" y="1619405"/>
          <a:ext cx="430473" cy="47900"/>
        </a:xfrm>
        <a:custGeom>
          <a:avLst/>
          <a:gdLst/>
          <a:ahLst/>
          <a:cxnLst/>
          <a:rect l="0" t="0" r="0" b="0"/>
          <a:pathLst>
            <a:path>
              <a:moveTo>
                <a:pt x="0" y="23950"/>
              </a:moveTo>
              <a:lnTo>
                <a:pt x="430473" y="23950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22735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000" kern="1200"/>
        </a:p>
      </dsp:txBody>
      <dsp:txXfrm rot="16200000">
        <a:off x="2668147" y="1632594"/>
        <a:ext cx="21523" cy="21523"/>
      </dsp:txXfrm>
    </dsp:sp>
    <dsp:sp modelId="{4C3921D8-4C5D-4031-9B08-D2EBB646F5F6}">
      <dsp:nvSpPr>
        <dsp:cNvPr id="0" name=""/>
        <dsp:cNvSpPr/>
      </dsp:nvSpPr>
      <dsp:spPr>
        <a:xfrm>
          <a:off x="1966015" y="2332"/>
          <a:ext cx="1425786" cy="142578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  <a:sp3d extrusionH="28000" prstMaterial="matte"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b="1" kern="1200" dirty="0" smtClean="0"/>
            <a:t>1</a:t>
          </a:r>
          <a:endParaRPr lang="ru-RU" sz="3000" b="1" kern="1200" dirty="0"/>
        </a:p>
      </dsp:txBody>
      <dsp:txXfrm>
        <a:off x="1966015" y="2332"/>
        <a:ext cx="1425786" cy="1425786"/>
      </dsp:txXfrm>
    </dsp:sp>
    <dsp:sp modelId="{75B1A1BD-4B39-44A7-8AB5-2BCA8566F8B3}">
      <dsp:nvSpPr>
        <dsp:cNvPr id="0" name=""/>
        <dsp:cNvSpPr/>
      </dsp:nvSpPr>
      <dsp:spPr>
        <a:xfrm rot="1800000">
          <a:off x="3267456" y="3011600"/>
          <a:ext cx="430473" cy="47900"/>
        </a:xfrm>
        <a:custGeom>
          <a:avLst/>
          <a:gdLst/>
          <a:ahLst/>
          <a:cxnLst/>
          <a:rect l="0" t="0" r="0" b="0"/>
          <a:pathLst>
            <a:path>
              <a:moveTo>
                <a:pt x="0" y="23950"/>
              </a:moveTo>
              <a:lnTo>
                <a:pt x="430473" y="23950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22735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000" kern="1200"/>
        </a:p>
      </dsp:txBody>
      <dsp:txXfrm rot="1800000">
        <a:off x="3471931" y="3024789"/>
        <a:ext cx="21523" cy="21523"/>
      </dsp:txXfrm>
    </dsp:sp>
    <dsp:sp modelId="{0884C37C-B5F6-4A96-86EE-497F2EF2C812}">
      <dsp:nvSpPr>
        <dsp:cNvPr id="0" name=""/>
        <dsp:cNvSpPr/>
      </dsp:nvSpPr>
      <dsp:spPr>
        <a:xfrm>
          <a:off x="3573584" y="2786722"/>
          <a:ext cx="1425786" cy="1425786"/>
        </a:xfrm>
        <a:prstGeom prst="ellipse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  <a:sp3d extrusionH="28000" prstMaterial="matte"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b="1" kern="1200" dirty="0" smtClean="0"/>
            <a:t>8</a:t>
          </a:r>
          <a:endParaRPr lang="ru-RU" sz="3000" b="1" kern="1200" dirty="0"/>
        </a:p>
      </dsp:txBody>
      <dsp:txXfrm>
        <a:off x="3573584" y="2786722"/>
        <a:ext cx="1425786" cy="1425786"/>
      </dsp:txXfrm>
    </dsp:sp>
    <dsp:sp modelId="{E9F7C759-6648-40C4-8242-C462537FEE5D}">
      <dsp:nvSpPr>
        <dsp:cNvPr id="0" name=""/>
        <dsp:cNvSpPr/>
      </dsp:nvSpPr>
      <dsp:spPr>
        <a:xfrm rot="9000000">
          <a:off x="1659888" y="3011600"/>
          <a:ext cx="430473" cy="47900"/>
        </a:xfrm>
        <a:custGeom>
          <a:avLst/>
          <a:gdLst/>
          <a:ahLst/>
          <a:cxnLst/>
          <a:rect l="0" t="0" r="0" b="0"/>
          <a:pathLst>
            <a:path>
              <a:moveTo>
                <a:pt x="0" y="23950"/>
              </a:moveTo>
              <a:lnTo>
                <a:pt x="430473" y="23950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22735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000" kern="1200"/>
        </a:p>
      </dsp:txBody>
      <dsp:txXfrm rot="9000000">
        <a:off x="1864362" y="3024789"/>
        <a:ext cx="21523" cy="21523"/>
      </dsp:txXfrm>
    </dsp:sp>
    <dsp:sp modelId="{35982640-2F45-4334-912B-C675C0F892CC}">
      <dsp:nvSpPr>
        <dsp:cNvPr id="0" name=""/>
        <dsp:cNvSpPr/>
      </dsp:nvSpPr>
      <dsp:spPr>
        <a:xfrm>
          <a:off x="358447" y="2786722"/>
          <a:ext cx="1425786" cy="1425786"/>
        </a:xfrm>
        <a:prstGeom prst="ellipse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  <a:sp3d extrusionH="28000" prstMaterial="matte"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b="1" i="0" kern="1200" dirty="0" smtClean="0"/>
            <a:t>10</a:t>
          </a:r>
          <a:endParaRPr lang="ru-RU" sz="3000" b="1" i="0" kern="1200" dirty="0"/>
        </a:p>
      </dsp:txBody>
      <dsp:txXfrm>
        <a:off x="358447" y="2786722"/>
        <a:ext cx="1425786" cy="1425786"/>
      </dsp:txXfrm>
    </dsp:sp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E93C829-4E28-4C87-B86A-D541B5B5EE32}">
      <dsp:nvSpPr>
        <dsp:cNvPr id="0" name=""/>
        <dsp:cNvSpPr/>
      </dsp:nvSpPr>
      <dsp:spPr>
        <a:xfrm>
          <a:off x="2786051" y="1427366"/>
          <a:ext cx="2774933" cy="2443230"/>
        </a:xfrm>
        <a:prstGeom prst="gear9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kern="1200" dirty="0" smtClean="0"/>
            <a:t>85% охват детей</a:t>
          </a:r>
          <a:endParaRPr lang="ru-RU" sz="2900" kern="1200" dirty="0"/>
        </a:p>
      </dsp:txBody>
      <dsp:txXfrm>
        <a:off x="2786051" y="1427366"/>
        <a:ext cx="2774933" cy="2443230"/>
      </dsp:txXfrm>
    </dsp:sp>
    <dsp:sp modelId="{25139394-5926-4A8C-96D8-2CA980CF05F0}">
      <dsp:nvSpPr>
        <dsp:cNvPr id="0" name=""/>
        <dsp:cNvSpPr/>
      </dsp:nvSpPr>
      <dsp:spPr>
        <a:xfrm>
          <a:off x="754042" y="284353"/>
          <a:ext cx="3190337" cy="2881115"/>
        </a:xfrm>
        <a:prstGeom prst="gear6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80 массовых мероприятий</a:t>
          </a:r>
          <a:endParaRPr lang="ru-RU" sz="2000" kern="1200" dirty="0"/>
        </a:p>
      </dsp:txBody>
      <dsp:txXfrm>
        <a:off x="754042" y="284353"/>
        <a:ext cx="3190337" cy="2881115"/>
      </dsp:txXfrm>
    </dsp:sp>
    <dsp:sp modelId="{DBF46F41-2465-4C85-9FB8-245F14965B1A}">
      <dsp:nvSpPr>
        <dsp:cNvPr id="0" name=""/>
        <dsp:cNvSpPr/>
      </dsp:nvSpPr>
      <dsp:spPr>
        <a:xfrm>
          <a:off x="3214672" y="1355917"/>
          <a:ext cx="2749296" cy="2749296"/>
        </a:xfrm>
        <a:prstGeom prst="circularArrow">
          <a:avLst>
            <a:gd name="adj1" fmla="val 4878"/>
            <a:gd name="adj2" fmla="val 312630"/>
            <a:gd name="adj3" fmla="val 3133259"/>
            <a:gd name="adj4" fmla="val 15234156"/>
            <a:gd name="adj5" fmla="val 5691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550511-00B5-4C43-A3BF-A06866E660F7}">
      <dsp:nvSpPr>
        <dsp:cNvPr id="0" name=""/>
        <dsp:cNvSpPr/>
      </dsp:nvSpPr>
      <dsp:spPr>
        <a:xfrm>
          <a:off x="1248520" y="552986"/>
          <a:ext cx="2078736" cy="2078736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1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6708E59-AED2-40D2-A1F8-BF2D16673B05}">
      <dsp:nvSpPr>
        <dsp:cNvPr id="0" name=""/>
        <dsp:cNvSpPr/>
      </dsp:nvSpPr>
      <dsp:spPr>
        <a:xfrm>
          <a:off x="0" y="347020"/>
          <a:ext cx="6096000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043E17-375A-413C-9FEF-17439E536CE1}">
      <dsp:nvSpPr>
        <dsp:cNvPr id="0" name=""/>
        <dsp:cNvSpPr/>
      </dsp:nvSpPr>
      <dsp:spPr>
        <a:xfrm>
          <a:off x="304800" y="7539"/>
          <a:ext cx="4267200" cy="67896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Районный фестиваль «Пасхальный перезвон» </a:t>
          </a:r>
          <a:endParaRPr lang="ru-RU" sz="2300" kern="1200" dirty="0"/>
        </a:p>
      </dsp:txBody>
      <dsp:txXfrm>
        <a:off x="304800" y="7539"/>
        <a:ext cx="4267200" cy="678960"/>
      </dsp:txXfrm>
    </dsp:sp>
    <dsp:sp modelId="{45A04853-E330-432A-9C80-A920104085FA}">
      <dsp:nvSpPr>
        <dsp:cNvPr id="0" name=""/>
        <dsp:cNvSpPr/>
      </dsp:nvSpPr>
      <dsp:spPr>
        <a:xfrm>
          <a:off x="0" y="1390300"/>
          <a:ext cx="6096000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1488257"/>
              <a:satOff val="8966"/>
              <a:lumOff val="719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C94F9B5-0C42-4591-AC7F-EDEEE64791D1}">
      <dsp:nvSpPr>
        <dsp:cNvPr id="0" name=""/>
        <dsp:cNvSpPr/>
      </dsp:nvSpPr>
      <dsp:spPr>
        <a:xfrm>
          <a:off x="304800" y="1050819"/>
          <a:ext cx="4267200" cy="678960"/>
        </a:xfrm>
        <a:prstGeom prst="roundRect">
          <a:avLst/>
        </a:prstGeom>
        <a:gradFill rotWithShape="0">
          <a:gsLst>
            <a:gs pos="0">
              <a:schemeClr val="accent4">
                <a:hueOff val="-1488257"/>
                <a:satOff val="8966"/>
                <a:lumOff val="719"/>
                <a:alphaOff val="0"/>
                <a:tint val="50000"/>
                <a:satMod val="300000"/>
              </a:schemeClr>
            </a:gs>
            <a:gs pos="35000">
              <a:schemeClr val="accent4">
                <a:hueOff val="-1488257"/>
                <a:satOff val="8966"/>
                <a:lumOff val="719"/>
                <a:alphaOff val="0"/>
                <a:tint val="37000"/>
                <a:satMod val="300000"/>
              </a:schemeClr>
            </a:gs>
            <a:gs pos="100000">
              <a:schemeClr val="accent4">
                <a:hueOff val="-1488257"/>
                <a:satOff val="8966"/>
                <a:lumOff val="719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«Ученик года-2018» </a:t>
          </a:r>
          <a:endParaRPr lang="ru-RU" sz="2300" kern="1200" dirty="0"/>
        </a:p>
      </dsp:txBody>
      <dsp:txXfrm>
        <a:off x="304800" y="1050819"/>
        <a:ext cx="4267200" cy="678960"/>
      </dsp:txXfrm>
    </dsp:sp>
    <dsp:sp modelId="{F18F5EAC-03F6-49D7-BF27-A240687F7B0A}">
      <dsp:nvSpPr>
        <dsp:cNvPr id="0" name=""/>
        <dsp:cNvSpPr/>
      </dsp:nvSpPr>
      <dsp:spPr>
        <a:xfrm>
          <a:off x="0" y="2433579"/>
          <a:ext cx="6096000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2976513"/>
              <a:satOff val="17933"/>
              <a:lumOff val="1437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F426DD5-AF9D-4B38-9FED-5FE0CD85CB84}">
      <dsp:nvSpPr>
        <dsp:cNvPr id="0" name=""/>
        <dsp:cNvSpPr/>
      </dsp:nvSpPr>
      <dsp:spPr>
        <a:xfrm>
          <a:off x="304800" y="2094100"/>
          <a:ext cx="4267200" cy="678960"/>
        </a:xfrm>
        <a:prstGeom prst="roundRect">
          <a:avLst/>
        </a:prstGeom>
        <a:gradFill rotWithShape="0">
          <a:gsLst>
            <a:gs pos="0">
              <a:schemeClr val="accent4">
                <a:hueOff val="-2976513"/>
                <a:satOff val="17933"/>
                <a:lumOff val="1437"/>
                <a:alphaOff val="0"/>
                <a:tint val="50000"/>
                <a:satMod val="300000"/>
              </a:schemeClr>
            </a:gs>
            <a:gs pos="35000">
              <a:schemeClr val="accent4">
                <a:hueOff val="-2976513"/>
                <a:satOff val="17933"/>
                <a:lumOff val="1437"/>
                <a:alphaOff val="0"/>
                <a:tint val="37000"/>
                <a:satMod val="300000"/>
              </a:schemeClr>
            </a:gs>
            <a:gs pos="100000">
              <a:schemeClr val="accent4">
                <a:hueOff val="-2976513"/>
                <a:satOff val="17933"/>
                <a:lumOff val="1437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Военно-спортивная игра «Зарница»</a:t>
          </a:r>
          <a:endParaRPr lang="ru-RU" sz="2300" kern="1200" dirty="0"/>
        </a:p>
      </dsp:txBody>
      <dsp:txXfrm>
        <a:off x="304800" y="2094100"/>
        <a:ext cx="4267200" cy="678960"/>
      </dsp:txXfrm>
    </dsp:sp>
    <dsp:sp modelId="{1272F23E-CC4F-4FBA-9768-992A75DD057F}">
      <dsp:nvSpPr>
        <dsp:cNvPr id="0" name=""/>
        <dsp:cNvSpPr/>
      </dsp:nvSpPr>
      <dsp:spPr>
        <a:xfrm>
          <a:off x="0" y="3476860"/>
          <a:ext cx="6096000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B0CED9-BDC2-4E3F-A401-5FD722188264}">
      <dsp:nvSpPr>
        <dsp:cNvPr id="0" name=""/>
        <dsp:cNvSpPr/>
      </dsp:nvSpPr>
      <dsp:spPr>
        <a:xfrm>
          <a:off x="304800" y="3137380"/>
          <a:ext cx="4933992" cy="678960"/>
        </a:xfrm>
        <a:prstGeom prst="roundRect">
          <a:avLst/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tint val="50000"/>
                <a:satMod val="300000"/>
              </a:schemeClr>
            </a:gs>
            <a:gs pos="35000">
              <a:schemeClr val="accent4">
                <a:hueOff val="-4464770"/>
                <a:satOff val="26899"/>
                <a:lumOff val="2156"/>
                <a:alphaOff val="0"/>
                <a:tint val="37000"/>
                <a:satMod val="30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Турниры по боксу, посвящённые памяти И. </a:t>
          </a:r>
          <a:r>
            <a:rPr lang="ru-RU" sz="1800" kern="1200" dirty="0" err="1" smtClean="0"/>
            <a:t>Кушиташвили</a:t>
          </a:r>
          <a:r>
            <a:rPr lang="ru-RU" sz="1800" kern="1200" dirty="0" smtClean="0"/>
            <a:t> и  памяти героя Советского Союза Е.И. Соломенникова</a:t>
          </a:r>
          <a:endParaRPr lang="ru-RU" sz="1800" kern="1200" dirty="0"/>
        </a:p>
      </dsp:txBody>
      <dsp:txXfrm>
        <a:off x="304800" y="3137380"/>
        <a:ext cx="4933992" cy="678960"/>
      </dsp:txXfrm>
    </dsp:sp>
  </dsp:spTree>
</dsp:drawing>
</file>

<file path=ppt/diagrams/drawing1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1C33F80-850E-426C-A866-B53AA7186328}">
      <dsp:nvSpPr>
        <dsp:cNvPr id="0" name=""/>
        <dsp:cNvSpPr/>
      </dsp:nvSpPr>
      <dsp:spPr>
        <a:xfrm>
          <a:off x="2571752" y="142873"/>
          <a:ext cx="3686200" cy="1280168"/>
        </a:xfrm>
        <a:prstGeom prst="ellipse">
          <a:avLst/>
        </a:prstGeom>
        <a:solidFill>
          <a:schemeClr val="accent5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z="-190500" extrusionH="1270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FCFBD1F-38F3-480F-AE9B-CFDDA96B8E77}">
      <dsp:nvSpPr>
        <dsp:cNvPr id="0" name=""/>
        <dsp:cNvSpPr/>
      </dsp:nvSpPr>
      <dsp:spPr>
        <a:xfrm>
          <a:off x="3929089" y="3663339"/>
          <a:ext cx="714380" cy="457203"/>
        </a:xfrm>
        <a:prstGeom prst="downArrow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A257D78-228B-4383-B919-76B07516197C}">
      <dsp:nvSpPr>
        <dsp:cNvPr id="0" name=""/>
        <dsp:cNvSpPr/>
      </dsp:nvSpPr>
      <dsp:spPr>
        <a:xfrm>
          <a:off x="857255" y="4000512"/>
          <a:ext cx="6858048" cy="8572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b="1" kern="1200" dirty="0" smtClean="0"/>
            <a:t>Информационно-коммуникационная среда образования</a:t>
          </a:r>
        </a:p>
        <a:p>
          <a:pPr lvl="0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kern="1200" dirty="0"/>
        </a:p>
      </dsp:txBody>
      <dsp:txXfrm>
        <a:off x="857255" y="4000512"/>
        <a:ext cx="6858048" cy="857256"/>
      </dsp:txXfrm>
    </dsp:sp>
    <dsp:sp modelId="{E8A958D6-9C0D-434B-9C19-9DFBAF65F7C7}">
      <dsp:nvSpPr>
        <dsp:cNvPr id="0" name=""/>
        <dsp:cNvSpPr/>
      </dsp:nvSpPr>
      <dsp:spPr>
        <a:xfrm>
          <a:off x="3589040" y="0"/>
          <a:ext cx="2697501" cy="2185437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solidFill>
                <a:schemeClr val="tx1"/>
              </a:solidFill>
            </a:rPr>
            <a:t>Использование на уроках учителями современными разработками в области информационных технологий</a:t>
          </a:r>
          <a:endParaRPr lang="ru-RU" sz="1500" b="1" kern="1200" dirty="0">
            <a:solidFill>
              <a:schemeClr val="tx1"/>
            </a:solidFill>
          </a:endParaRPr>
        </a:p>
      </dsp:txBody>
      <dsp:txXfrm>
        <a:off x="3589040" y="0"/>
        <a:ext cx="2697501" cy="2185437"/>
      </dsp:txXfrm>
    </dsp:sp>
    <dsp:sp modelId="{04CA811A-F634-4946-AC06-754835B8CA8E}">
      <dsp:nvSpPr>
        <dsp:cNvPr id="0" name=""/>
        <dsp:cNvSpPr/>
      </dsp:nvSpPr>
      <dsp:spPr>
        <a:xfrm>
          <a:off x="2571770" y="142877"/>
          <a:ext cx="1285884" cy="1285884"/>
        </a:xfrm>
        <a:prstGeom prst="ellipse">
          <a:avLst/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tx1"/>
              </a:solidFill>
            </a:rPr>
            <a:t>Сайт ОУ</a:t>
          </a:r>
          <a:endParaRPr lang="ru-RU" sz="1800" kern="1200" dirty="0">
            <a:solidFill>
              <a:schemeClr val="tx1"/>
            </a:solidFill>
          </a:endParaRPr>
        </a:p>
      </dsp:txBody>
      <dsp:txXfrm>
        <a:off x="2571770" y="142877"/>
        <a:ext cx="1285884" cy="1285884"/>
      </dsp:txXfrm>
    </dsp:sp>
    <dsp:sp modelId="{805CC511-7C26-429C-B5C7-600CBAB0054F}">
      <dsp:nvSpPr>
        <dsp:cNvPr id="0" name=""/>
        <dsp:cNvSpPr/>
      </dsp:nvSpPr>
      <dsp:spPr>
        <a:xfrm>
          <a:off x="3429021" y="2071706"/>
          <a:ext cx="1285884" cy="1285884"/>
        </a:xfrm>
        <a:prstGeom prst="ellipse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tx1"/>
              </a:solidFill>
            </a:rPr>
            <a:t>электронная почта</a:t>
          </a:r>
          <a:endParaRPr lang="ru-RU" sz="1800" kern="1200" dirty="0">
            <a:solidFill>
              <a:schemeClr val="tx1"/>
            </a:solidFill>
          </a:endParaRPr>
        </a:p>
      </dsp:txBody>
      <dsp:txXfrm>
        <a:off x="3429021" y="2071706"/>
        <a:ext cx="1285884" cy="1285884"/>
      </dsp:txXfrm>
    </dsp:sp>
    <dsp:sp modelId="{6F2179CD-0EDA-4A39-A136-527E436EFBD1}">
      <dsp:nvSpPr>
        <dsp:cNvPr id="0" name=""/>
        <dsp:cNvSpPr/>
      </dsp:nvSpPr>
      <dsp:spPr>
        <a:xfrm>
          <a:off x="1714520" y="-314326"/>
          <a:ext cx="5143518" cy="4572027"/>
        </a:xfrm>
        <a:prstGeom prst="funnel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1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1E84A5B-FB60-4E80-9E8B-35CC547B262A}">
      <dsp:nvSpPr>
        <dsp:cNvPr id="0" name=""/>
        <dsp:cNvSpPr/>
      </dsp:nvSpPr>
      <dsp:spPr>
        <a:xfrm rot="21300000">
          <a:off x="12276" y="1736890"/>
          <a:ext cx="3975974" cy="455309"/>
        </a:xfrm>
        <a:prstGeom prst="mathMinus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57150" extrusionH="63500" contourW="12700" prstMaterial="matte">
          <a:contourClr>
            <a:schemeClr val="lt1">
              <a:tint val="50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461C847-10BA-4A78-89EE-902554F49315}">
      <dsp:nvSpPr>
        <dsp:cNvPr id="0" name=""/>
        <dsp:cNvSpPr/>
      </dsp:nvSpPr>
      <dsp:spPr>
        <a:xfrm>
          <a:off x="480063" y="196454"/>
          <a:ext cx="1200158" cy="1571636"/>
        </a:xfrm>
        <a:prstGeom prst="downArrow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055635A-FEAC-41C9-AB90-5E9CCA69D69E}">
      <dsp:nvSpPr>
        <dsp:cNvPr id="0" name=""/>
        <dsp:cNvSpPr/>
      </dsp:nvSpPr>
      <dsp:spPr>
        <a:xfrm>
          <a:off x="1663073" y="71437"/>
          <a:ext cx="2194580" cy="15073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Слабо - оснащенный компьютерный парк  школ и детских садов</a:t>
          </a:r>
          <a:endParaRPr lang="ru-RU" sz="1800" kern="1200" dirty="0"/>
        </a:p>
      </dsp:txBody>
      <dsp:txXfrm>
        <a:off x="1663073" y="71437"/>
        <a:ext cx="2194580" cy="1507341"/>
      </dsp:txXfrm>
    </dsp:sp>
    <dsp:sp modelId="{D53DACEF-1D57-4667-A10E-28215E41E5F7}">
      <dsp:nvSpPr>
        <dsp:cNvPr id="0" name=""/>
        <dsp:cNvSpPr/>
      </dsp:nvSpPr>
      <dsp:spPr>
        <a:xfrm>
          <a:off x="2320306" y="2160999"/>
          <a:ext cx="1200158" cy="1571636"/>
        </a:xfrm>
        <a:prstGeom prst="upArrow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2D3CD4-E6F9-41DD-9D43-496F1424D045}">
      <dsp:nvSpPr>
        <dsp:cNvPr id="0" name=""/>
        <dsp:cNvSpPr/>
      </dsp:nvSpPr>
      <dsp:spPr>
        <a:xfrm>
          <a:off x="194310" y="2071703"/>
          <a:ext cx="2091706" cy="20645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Низкая скорость сети Интернет</a:t>
          </a:r>
          <a:endParaRPr lang="ru-RU" sz="2000" kern="1200" dirty="0"/>
        </a:p>
      </dsp:txBody>
      <dsp:txXfrm>
        <a:off x="194310" y="2071703"/>
        <a:ext cx="2091706" cy="2064554"/>
      </dsp:txXfrm>
    </dsp:sp>
  </dsp:spTree>
</dsp:drawing>
</file>

<file path=ppt/diagrams/drawing1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B88EA59-A38D-448A-9A35-82CE78C2F25E}">
      <dsp:nvSpPr>
        <dsp:cNvPr id="0" name=""/>
        <dsp:cNvSpPr/>
      </dsp:nvSpPr>
      <dsp:spPr>
        <a:xfrm>
          <a:off x="0" y="357190"/>
          <a:ext cx="5715039" cy="3571899"/>
        </a:xfrm>
        <a:prstGeom prst="swooshArrow">
          <a:avLst>
            <a:gd name="adj1" fmla="val 25000"/>
            <a:gd name="adj2" fmla="val 25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E313C1A-1B11-4EDA-8C34-868C89C75604}">
      <dsp:nvSpPr>
        <dsp:cNvPr id="0" name=""/>
        <dsp:cNvSpPr/>
      </dsp:nvSpPr>
      <dsp:spPr>
        <a:xfrm>
          <a:off x="562931" y="2834659"/>
          <a:ext cx="131445" cy="13144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887DBA-ED39-4B86-BF8B-CA1695F6E750}">
      <dsp:nvSpPr>
        <dsp:cNvPr id="0" name=""/>
        <dsp:cNvSpPr/>
      </dsp:nvSpPr>
      <dsp:spPr>
        <a:xfrm>
          <a:off x="628654" y="2900382"/>
          <a:ext cx="748670" cy="8501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650" tIns="0" rIns="0" bIns="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МБОУ «Бичурская СОШ№1»</a:t>
          </a:r>
          <a:endParaRPr lang="ru-RU" sz="1400" b="1" kern="1200" dirty="0"/>
        </a:p>
      </dsp:txBody>
      <dsp:txXfrm>
        <a:off x="628654" y="2900382"/>
        <a:ext cx="748670" cy="850112"/>
      </dsp:txXfrm>
    </dsp:sp>
    <dsp:sp modelId="{9D79DA58-A1E9-48E1-82F8-0C8ED66C6B68}">
      <dsp:nvSpPr>
        <dsp:cNvPr id="0" name=""/>
        <dsp:cNvSpPr/>
      </dsp:nvSpPr>
      <dsp:spPr>
        <a:xfrm>
          <a:off x="1274453" y="2150998"/>
          <a:ext cx="205741" cy="20574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03D4D0E-D95B-4A14-92C0-7575ACB0DB70}">
      <dsp:nvSpPr>
        <dsp:cNvPr id="0" name=""/>
        <dsp:cNvSpPr/>
      </dsp:nvSpPr>
      <dsp:spPr>
        <a:xfrm>
          <a:off x="2428888" y="1928831"/>
          <a:ext cx="948696" cy="14966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9018" tIns="0" rIns="0" bIns="0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/>
            <a:t>МБОУ «Шибертуйская СОШ» (Новосретенская, Потанинская СОШ, Хонхолойская НОШ)</a:t>
          </a:r>
          <a:endParaRPr lang="ru-RU" sz="1200" b="1" kern="1200" dirty="0"/>
        </a:p>
      </dsp:txBody>
      <dsp:txXfrm>
        <a:off x="2428888" y="1928831"/>
        <a:ext cx="948696" cy="1496626"/>
      </dsp:txXfrm>
    </dsp:sp>
    <dsp:sp modelId="{8334EA82-42BF-46DA-AECD-52939B6AB487}">
      <dsp:nvSpPr>
        <dsp:cNvPr id="0" name=""/>
        <dsp:cNvSpPr/>
      </dsp:nvSpPr>
      <dsp:spPr>
        <a:xfrm>
          <a:off x="2188860" y="1605926"/>
          <a:ext cx="274321" cy="27432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E3F093A-B496-42EC-9772-331E5F290E2A}">
      <dsp:nvSpPr>
        <dsp:cNvPr id="0" name=""/>
        <dsp:cNvSpPr/>
      </dsp:nvSpPr>
      <dsp:spPr>
        <a:xfrm>
          <a:off x="1500197" y="2350303"/>
          <a:ext cx="960130" cy="15787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5358" tIns="0" rIns="0" bIns="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МБОУ «Бичурская СОШ№2»</a:t>
          </a:r>
          <a:endParaRPr lang="ru-RU" sz="1400" b="1" kern="1200" dirty="0"/>
        </a:p>
      </dsp:txBody>
      <dsp:txXfrm>
        <a:off x="1500197" y="2350303"/>
        <a:ext cx="960130" cy="1578786"/>
      </dsp:txXfrm>
    </dsp:sp>
    <dsp:sp modelId="{38FCEE29-9EC9-4ABC-B0C1-5DED4A4D352E}">
      <dsp:nvSpPr>
        <dsp:cNvPr id="0" name=""/>
        <dsp:cNvSpPr/>
      </dsp:nvSpPr>
      <dsp:spPr>
        <a:xfrm>
          <a:off x="3251857" y="1180155"/>
          <a:ext cx="354332" cy="35433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B9564A-DA9D-4CB7-8E9F-8B8D0B33B78B}">
      <dsp:nvSpPr>
        <dsp:cNvPr id="0" name=""/>
        <dsp:cNvSpPr/>
      </dsp:nvSpPr>
      <dsp:spPr>
        <a:xfrm>
          <a:off x="3429024" y="1357321"/>
          <a:ext cx="1143007" cy="23931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7753" tIns="0" rIns="0" bIns="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МБОУ «Мало-Куналейская  СОШ» (Посельская, Буйская СОШ) </a:t>
          </a:r>
          <a:endParaRPr lang="ru-RU" sz="1400" b="1" kern="1200" dirty="0"/>
        </a:p>
      </dsp:txBody>
      <dsp:txXfrm>
        <a:off x="3429024" y="1357321"/>
        <a:ext cx="1143007" cy="2393173"/>
      </dsp:txXfrm>
    </dsp:sp>
    <dsp:sp modelId="{3CC71887-541E-4282-817B-E82B122CCCAF}">
      <dsp:nvSpPr>
        <dsp:cNvPr id="0" name=""/>
        <dsp:cNvSpPr/>
      </dsp:nvSpPr>
      <dsp:spPr>
        <a:xfrm>
          <a:off x="4346287" y="895832"/>
          <a:ext cx="451488" cy="45148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9D2A577-7C7D-4B50-A1B4-7179333C01A2}">
      <dsp:nvSpPr>
        <dsp:cNvPr id="0" name=""/>
        <dsp:cNvSpPr/>
      </dsp:nvSpPr>
      <dsp:spPr>
        <a:xfrm>
          <a:off x="4572031" y="1121576"/>
          <a:ext cx="1143007" cy="26289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9234" tIns="0" rIns="0" bIns="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МУ Бичурское РУО (</a:t>
          </a:r>
          <a:r>
            <a:rPr lang="ru-RU" sz="1400" kern="1200" dirty="0" err="1" smtClean="0"/>
            <a:t>Бичурские</a:t>
          </a:r>
          <a:r>
            <a:rPr lang="ru-RU" sz="1400" kern="1200" dirty="0" smtClean="0"/>
            <a:t> школы №3, №4, №5 , Гочитская СОШ)</a:t>
          </a:r>
          <a:endParaRPr lang="ru-RU" sz="1400" b="1" kern="1200" dirty="0"/>
        </a:p>
      </dsp:txBody>
      <dsp:txXfrm>
        <a:off x="4572031" y="1121576"/>
        <a:ext cx="1143007" cy="2628918"/>
      </dsp:txXfrm>
    </dsp:sp>
  </dsp:spTree>
</dsp:drawing>
</file>

<file path=ppt/diagrams/drawing1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743A42E-2F30-4CDD-97A8-3BEB6F1F902E}">
      <dsp:nvSpPr>
        <dsp:cNvPr id="0" name=""/>
        <dsp:cNvSpPr/>
      </dsp:nvSpPr>
      <dsp:spPr>
        <a:xfrm>
          <a:off x="0" y="15999"/>
          <a:ext cx="8643998" cy="4032000"/>
        </a:xfrm>
        <a:prstGeom prst="rightArrow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E9746B9-CDBA-44D0-9170-A3112D506666}">
      <dsp:nvSpPr>
        <dsp:cNvPr id="0" name=""/>
        <dsp:cNvSpPr/>
      </dsp:nvSpPr>
      <dsp:spPr>
        <a:xfrm>
          <a:off x="697259" y="1023999"/>
          <a:ext cx="7082338" cy="2016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304800" rIns="0" bIns="3048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kern="1200" dirty="0" smtClean="0"/>
            <a:t>Задачи образовательных учреждений района – выполнение стандарта качества образования с измеряемыми параметрами и показателями</a:t>
          </a:r>
          <a:endParaRPr lang="ru-RU" sz="3000" kern="1200" dirty="0"/>
        </a:p>
      </dsp:txBody>
      <dsp:txXfrm>
        <a:off x="697259" y="1023999"/>
        <a:ext cx="7082338" cy="2016000"/>
      </dsp:txXfrm>
    </dsp:sp>
  </dsp:spTree>
</dsp:drawing>
</file>

<file path=ppt/diagrams/drawing1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838459C-09E5-4185-BB19-BE114B88A908}">
      <dsp:nvSpPr>
        <dsp:cNvPr id="0" name=""/>
        <dsp:cNvSpPr/>
      </dsp:nvSpPr>
      <dsp:spPr>
        <a:xfrm>
          <a:off x="0" y="720699"/>
          <a:ext cx="8643998" cy="118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61800" extrusionH="10600" prstMaterial="matte">
          <a:bevelT w="90600" h="18600" prst="softRound"/>
          <a:bevelB w="48600" h="8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515224B-BD4A-4B63-8B5A-A2C7BEF36352}">
      <dsp:nvSpPr>
        <dsp:cNvPr id="0" name=""/>
        <dsp:cNvSpPr/>
      </dsp:nvSpPr>
      <dsp:spPr>
        <a:xfrm>
          <a:off x="432199" y="26979"/>
          <a:ext cx="6050798" cy="1387440"/>
        </a:xfrm>
        <a:prstGeom prst="roundRect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extrusionH="50600"/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228706" tIns="0" rIns="228706" bIns="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достижение целей и решение отраслевых задач, определяемых федеральной, региональной и муниципальной политикой в сфере образования</a:t>
          </a:r>
          <a:endParaRPr lang="ru-RU" sz="2200" kern="1200" dirty="0"/>
        </a:p>
      </dsp:txBody>
      <dsp:txXfrm>
        <a:off x="432199" y="26979"/>
        <a:ext cx="6050798" cy="1387440"/>
      </dsp:txXfrm>
    </dsp:sp>
    <dsp:sp modelId="{B4C2AE99-A9C4-44C4-B3AB-32A82B1CF511}">
      <dsp:nvSpPr>
        <dsp:cNvPr id="0" name=""/>
        <dsp:cNvSpPr/>
      </dsp:nvSpPr>
      <dsp:spPr>
        <a:xfrm>
          <a:off x="0" y="2852620"/>
          <a:ext cx="8643998" cy="118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61800" extrusionH="10600" prstMaterial="matte">
          <a:bevelT w="90600" h="18600" prst="softRound"/>
          <a:bevelB w="48600" h="8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86B1E96-2DC1-49CB-A408-64B3008AC1F1}">
      <dsp:nvSpPr>
        <dsp:cNvPr id="0" name=""/>
        <dsp:cNvSpPr/>
      </dsp:nvSpPr>
      <dsp:spPr>
        <a:xfrm>
          <a:off x="432199" y="2158900"/>
          <a:ext cx="6050798" cy="1387440"/>
        </a:xfrm>
        <a:prstGeom prst="roundRect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extrusionH="50600"/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228706" tIns="0" rIns="228706" bIns="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реализация комплекса мер в соответствии с требованиями государственной политики в области образования</a:t>
          </a:r>
          <a:endParaRPr lang="ru-RU" sz="2200" kern="1200" dirty="0"/>
        </a:p>
      </dsp:txBody>
      <dsp:txXfrm>
        <a:off x="432199" y="2158900"/>
        <a:ext cx="6050798" cy="1387440"/>
      </dsp:txXfrm>
    </dsp:sp>
  </dsp:spTree>
</dsp:drawing>
</file>

<file path=ppt/diagrams/drawing1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B19A23E-7420-4CAF-B71C-DAD390DC7B6A}">
      <dsp:nvSpPr>
        <dsp:cNvPr id="0" name=""/>
        <dsp:cNvSpPr/>
      </dsp:nvSpPr>
      <dsp:spPr>
        <a:xfrm>
          <a:off x="0" y="0"/>
          <a:ext cx="3746511" cy="3746511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76CD60-0A84-4BF1-85E0-2B99D9257460}">
      <dsp:nvSpPr>
        <dsp:cNvPr id="0" name=""/>
        <dsp:cNvSpPr/>
      </dsp:nvSpPr>
      <dsp:spPr>
        <a:xfrm>
          <a:off x="1873255" y="0"/>
          <a:ext cx="6699272" cy="374651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Все реализованные мероприятия, проекты, нововведения, способствовали осуществлению позитивных преобразований в отрасли, ускорению процесса  инновационного развития, достижению главной цели – повышению качества и доступности образовательных услуг</a:t>
          </a:r>
          <a:endParaRPr lang="ru-RU" sz="2000" kern="1200" dirty="0"/>
        </a:p>
      </dsp:txBody>
      <dsp:txXfrm>
        <a:off x="1873255" y="0"/>
        <a:ext cx="6699272" cy="1779593"/>
      </dsp:txXfrm>
    </dsp:sp>
    <dsp:sp modelId="{BDFCB2F9-A506-4FED-A915-BB2CA13F529D}">
      <dsp:nvSpPr>
        <dsp:cNvPr id="0" name=""/>
        <dsp:cNvSpPr/>
      </dsp:nvSpPr>
      <dsp:spPr>
        <a:xfrm>
          <a:off x="983459" y="1779593"/>
          <a:ext cx="1779593" cy="177959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38FC2BD-EBD6-460E-9008-00AED75C9E84}">
      <dsp:nvSpPr>
        <dsp:cNvPr id="0" name=""/>
        <dsp:cNvSpPr/>
      </dsp:nvSpPr>
      <dsp:spPr>
        <a:xfrm>
          <a:off x="1873255" y="1779593"/>
          <a:ext cx="6699272" cy="177959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положительные результаты детей в  освоении детьми основной общеобразовательной программы ДОУ и участие в конкурсном движении всероссийского, регионального и районного уровня</a:t>
          </a:r>
          <a:endParaRPr lang="ru-RU" sz="2000" kern="1200" dirty="0"/>
        </a:p>
      </dsp:txBody>
      <dsp:txXfrm>
        <a:off x="1873255" y="1779593"/>
        <a:ext cx="6699272" cy="1779593"/>
      </dsp:txXfrm>
    </dsp:sp>
  </dsp:spTree>
</dsp:drawing>
</file>

<file path=ppt/diagrams/drawing1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2FEA4D9-2A0B-44EA-9102-7D63E949B0CD}">
      <dsp:nvSpPr>
        <dsp:cNvPr id="0" name=""/>
        <dsp:cNvSpPr/>
      </dsp:nvSpPr>
      <dsp:spPr>
        <a:xfrm>
          <a:off x="0" y="232354"/>
          <a:ext cx="8143932" cy="810809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solidFill>
                <a:schemeClr val="tx1"/>
              </a:solidFill>
            </a:rPr>
            <a:t>установлена доброжелательность, вежливость и компетентность работников МБДОУ</a:t>
          </a:r>
          <a:endParaRPr lang="ru-RU" sz="2100" kern="1200" dirty="0">
            <a:solidFill>
              <a:schemeClr val="tx1"/>
            </a:solidFill>
          </a:endParaRPr>
        </a:p>
      </dsp:txBody>
      <dsp:txXfrm>
        <a:off x="0" y="232354"/>
        <a:ext cx="8143932" cy="810809"/>
      </dsp:txXfrm>
    </dsp:sp>
    <dsp:sp modelId="{F4FE63C8-C457-476F-826F-B7C0EE374448}">
      <dsp:nvSpPr>
        <dsp:cNvPr id="0" name=""/>
        <dsp:cNvSpPr/>
      </dsp:nvSpPr>
      <dsp:spPr>
        <a:xfrm>
          <a:off x="0" y="1103644"/>
          <a:ext cx="8143932" cy="810809"/>
        </a:xfrm>
        <a:prstGeom prst="roundRect">
          <a:avLst/>
        </a:prstGeom>
        <a:solidFill>
          <a:schemeClr val="accent3">
            <a:hueOff val="3750088"/>
            <a:satOff val="-5627"/>
            <a:lumOff val="-91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solidFill>
                <a:schemeClr val="tx1"/>
              </a:solidFill>
            </a:rPr>
            <a:t>зафиксирована высокая доля получателей образовательных услуг, удовлетворенных качеством предоставляемых услуг.</a:t>
          </a:r>
          <a:endParaRPr lang="ru-RU" sz="2100" kern="1200" dirty="0">
            <a:solidFill>
              <a:schemeClr val="tx1"/>
            </a:solidFill>
          </a:endParaRPr>
        </a:p>
      </dsp:txBody>
      <dsp:txXfrm>
        <a:off x="0" y="1103644"/>
        <a:ext cx="8143932" cy="810809"/>
      </dsp:txXfrm>
    </dsp:sp>
    <dsp:sp modelId="{111A3E10-480F-4A0F-9A77-4AA1724F922B}">
      <dsp:nvSpPr>
        <dsp:cNvPr id="0" name=""/>
        <dsp:cNvSpPr/>
      </dsp:nvSpPr>
      <dsp:spPr>
        <a:xfrm>
          <a:off x="0" y="1974933"/>
          <a:ext cx="8143932" cy="810809"/>
        </a:xfrm>
        <a:prstGeom prst="roundRect">
          <a:avLst/>
        </a:prstGeom>
        <a:solidFill>
          <a:schemeClr val="accent3">
            <a:hueOff val="7500176"/>
            <a:satOff val="-11253"/>
            <a:lumOff val="-183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smtClean="0">
              <a:solidFill>
                <a:schemeClr val="tx1"/>
              </a:solidFill>
            </a:rPr>
            <a:t>комфортность условия предоставления услуг и условий их получения</a:t>
          </a:r>
          <a:endParaRPr lang="ru-RU" sz="2100" kern="1200">
            <a:solidFill>
              <a:schemeClr val="tx1"/>
            </a:solidFill>
          </a:endParaRPr>
        </a:p>
      </dsp:txBody>
      <dsp:txXfrm>
        <a:off x="0" y="1974933"/>
        <a:ext cx="8143932" cy="810809"/>
      </dsp:txXfrm>
    </dsp:sp>
    <dsp:sp modelId="{6126A32D-DB8F-46B1-9CBB-7C8DD77B497B}">
      <dsp:nvSpPr>
        <dsp:cNvPr id="0" name=""/>
        <dsp:cNvSpPr/>
      </dsp:nvSpPr>
      <dsp:spPr>
        <a:xfrm>
          <a:off x="0" y="2846224"/>
          <a:ext cx="8143932" cy="810809"/>
        </a:xfrm>
        <a:prstGeom prst="roundRect">
          <a:avLst/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smtClean="0">
              <a:solidFill>
                <a:schemeClr val="tx1"/>
              </a:solidFill>
            </a:rPr>
            <a:t>открытость и доступность информации о порядке предоставления образовательных услуг</a:t>
          </a:r>
          <a:endParaRPr lang="ru-RU" sz="2100" kern="1200">
            <a:solidFill>
              <a:schemeClr val="tx1"/>
            </a:solidFill>
          </a:endParaRPr>
        </a:p>
      </dsp:txBody>
      <dsp:txXfrm>
        <a:off x="0" y="2846224"/>
        <a:ext cx="8143932" cy="81080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arrow3">
  <dgm:title val=""/>
  <dgm:desc val=""/>
  <dgm:catLst>
    <dgm:cat type="relationship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none"/>
      <dgm:param type="vertAlign" val="none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l" for="ch" forName="downArrow" refType="w" fact="0.1"/>
              <dgm:constr type="t" for="ch" forName="downArrow" refType="h" fact="0.05"/>
              <dgm:constr type="lOff" for="ch" forName="downArrow" refType="w" fact="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r" for="ch" forName="downArrowText" refType="w" fact="0.8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r" for="ch" forName="upArrow" refType="w" fact="0.9"/>
              <dgm:constr type="rOff" for="ch" forName="upArrow" refType="w" fact="-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l" for="ch" forName="upArrowText" refType="w" fact="0.15"/>
              <dgm:constr type="primFontSz" for="ch" ptType="node" op="equ" val="65"/>
            </dgm:constrLst>
          </dgm:if>
          <dgm:else name="Name4">
            <dgm:constrLst>
              <dgm:constr type="w" for="ch" forName="downArrow" refType="w" fact="0.4"/>
              <dgm:constr type="h" for="ch" forName="downArrow" refType="h" fact="0.8"/>
              <dgm:constr type="l" for="ch" forName="downArrow" refType="w" fact="0.02"/>
              <dgm:constr type="t" for="ch" forName="downArrow" refType="h" fact="0.05"/>
              <dgm:constr type="lOff" for="ch" forName="downArrow" refType="w" fact="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r" for="ch" forName="downArrowText" refType="w"/>
              <dgm:constr type="primFontSz" for="ch" ptType="node" op="equ" val="65"/>
            </dgm:constrLst>
          </dgm:else>
        </dgm:choose>
      </dgm:if>
      <dgm:else name="Name5">
        <dgm:choose name="Name6">
          <dgm:if name="Name7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r" for="ch" forName="downArrow" refType="w" fact="0.9"/>
              <dgm:constr type="t" for="ch" forName="downArrow" refType="h" fact="0.05"/>
              <dgm:constr type="rOff" for="ch" forName="downArrow" refType="w" fact="-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l" for="ch" forName="downArrowText" refType="w" fact="0.1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l" for="ch" forName="upArrow" refType="w" fact="0.1"/>
              <dgm:constr type="lOff" for="ch" forName="upArrow" refType="w" fact="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r" for="ch" forName="upArrowText" refType="w" fact="0.85"/>
              <dgm:constr type="primFontSz" for="ch" ptType="node" op="equ" val="65"/>
            </dgm:constrLst>
          </dgm:if>
          <dgm:else name="Name8">
            <dgm:constrLst>
              <dgm:constr type="w" for="ch" forName="downArrow" refType="w" fact="0.4"/>
              <dgm:constr type="h" for="ch" forName="downArrow" refType="h" fact="0.8"/>
              <dgm:constr type="r" for="ch" forName="downArrow" refType="w" fact="0.98"/>
              <dgm:constr type="t" for="ch" forName="downArrow" refType="h" fact="0.05"/>
              <dgm:constr type="rOff" for="ch" forName="downArrow" refType="w" fact="-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l" for="ch" forName="downArrowText"/>
              <dgm:constr type="primFontSz" for="ch" ptType="node" op="equ" val="65"/>
            </dgm:constrLst>
          </dgm:else>
        </dgm:choose>
      </dgm:else>
    </dgm:choose>
    <dgm:ruleLst/>
    <dgm:choose name="Name9">
      <dgm:if name="Name10" axis="ch" ptType="node" func="cnt" op="gte" val="2">
        <dgm:layoutNode name="divider" styleLbl="fgShp">
          <dgm:alg type="sp"/>
          <dgm:choose name="Name11">
            <dgm:if name="Name12" func="var" arg="dir" op="equ" val="norm">
              <dgm:shape xmlns:r="http://schemas.openxmlformats.org/officeDocument/2006/relationships" rot="-5" type="mathMinus" r:blip="">
                <dgm:adjLst/>
              </dgm:shape>
            </dgm:if>
            <dgm:else name="Name13">
              <dgm:shape xmlns:r="http://schemas.openxmlformats.org/officeDocument/2006/relationships" rot="5" type="mathMinus" r:blip="">
                <dgm:adjLst/>
              </dgm:shape>
            </dgm:else>
          </dgm:choose>
          <dgm:presOf/>
          <dgm:constrLst/>
          <dgm:ruleLst/>
        </dgm:layoutNode>
      </dgm:if>
      <dgm:else name="Name14"/>
    </dgm:choose>
    <dgm:forEach name="Name15" axis="ch" ptType="node" cnt="1">
      <dgm:layoutNode name="downArrow" styleLbl="node1">
        <dgm:alg type="sp"/>
        <dgm:shape xmlns:r="http://schemas.openxmlformats.org/officeDocument/2006/relationships" type="downArrow" r:blip="">
          <dgm:adjLst/>
        </dgm:shape>
        <dgm:presOf/>
        <dgm:constrLst/>
        <dgm:ruleLst/>
      </dgm:layoutNode>
      <dgm:layoutNode name="down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  <dgm:forEach name="Name16" axis="ch" ptType="node" st="2" cnt="1">
      <dgm:layoutNode name="upArrow" styleLbl="node1">
        <dgm:alg type="sp"/>
        <dgm:shape xmlns:r="http://schemas.openxmlformats.org/officeDocument/2006/relationships" type="upArrow" r:blip="">
          <dgm:adjLst/>
        </dgm:shape>
        <dgm:presOf/>
        <dgm:constrLst/>
        <dgm:ruleLst/>
      </dgm:layoutNode>
      <dgm:layoutNode name="up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Process3">
  <dgm:title val=""/>
  <dgm:desc val=""/>
  <dgm:catLst>
    <dgm:cat type="process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 chOrder="t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dummy" refType="w"/>
      <dgm:constr type="h" for="ch" forName="dummy" refType="h"/>
      <dgm:constr type="h" for="ch" forName="dummy" refType="w" refFor="ch" refForName="dummy" op="lte" fact="0.4"/>
      <dgm:constr type="ctrX" for="ch" forName="dummy" refType="w" fact="0.5"/>
      <dgm:constr type="ctrY" for="ch" forName="dummy" refType="h" fact="0.5"/>
      <dgm:constr type="w" for="ch" forName="linH" refType="w"/>
      <dgm:constr type="h" for="ch" forName="linH" refType="h"/>
      <dgm:constr type="ctrX" for="ch" forName="linH" refType="w" fact="0.5"/>
      <dgm:constr type="ctrY" for="ch" forName="linH" refType="h" fact="0.5"/>
      <dgm:constr type="userP" for="ch" forName="linH" refType="h" refFor="ch" refForName="dummy" fact="0.25"/>
      <dgm:constr type="userT" for="des" forName="parTx" refType="w" refFor="ch" refForName="dummy" fact="0.2"/>
    </dgm:constrLst>
    <dgm:ruleLst/>
    <dgm:layoutNode name="dummy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linH">
      <dgm:choose name="Name1">
        <dgm:if name="Name2" func="var" arg="dir" op="equ" val="norm">
          <dgm:alg type="lin">
            <dgm:param type="linDir" val="fromL"/>
            <dgm:param type="nodeVertAlign" val="t"/>
          </dgm:alg>
        </dgm:if>
        <dgm:else name="Name3">
          <dgm:alg type="lin">
            <dgm:param type="linDir" val="fromR"/>
            <dgm:param type="nodeVertAlign" val="t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forName="parTx" val="65"/>
        <dgm:constr type="primFontSz" for="des" forName="desTx" refType="primFontSz" refFor="des" refForName="parTx" op="equ"/>
        <dgm:constr type="h" for="des" forName="parTx" refType="primFontSz" refFor="des" refForName="parTx"/>
        <dgm:constr type="h" for="des" forName="desTx" refType="primFontSz" refFor="des" refForName="parTx" fact="0.5"/>
        <dgm:constr type="h" for="des" forName="parTx" op="equ"/>
        <dgm:constr type="h" for="des" forName="desTx" op="equ"/>
        <dgm:constr type="h" for="ch" forName="backgroundArrow" refType="primFontSz" refFor="des" refForName="parTx" fact="2"/>
        <dgm:constr type="h" for="ch" forName="backgroundArrow" refType="h" refFor="des" refForName="parTx" op="lte" fact="2"/>
        <dgm:constr type="h" for="ch" forName="backgroundArrow" refType="h" refFor="des" refForName="parTx" op="gte" fact="2"/>
        <dgm:constr type="h" for="des" forName="spVertical1" refType="primFontSz" refFor="des" refForName="parTx" fact="0.5"/>
        <dgm:constr type="h" for="des" forName="spVertical1" refType="h" refFor="des" refForName="parTx" op="lte" fact="0.5"/>
        <dgm:constr type="h" for="des" forName="spVertical1" refType="h" refFor="des" refForName="parTx" op="gte" fact="0.5"/>
        <dgm:constr type="h" for="des" forName="spVertical2" refType="primFontSz" refFor="des" refForName="parTx" fact="0.5"/>
        <dgm:constr type="h" for="des" forName="spVertical2" refType="h" refFor="des" refForName="parTx" op="lte" fact="0.5"/>
        <dgm:constr type="h" for="des" forName="spVertical2" refType="h" refFor="des" refForName="parTx" op="gte" fact="0.5"/>
        <dgm:constr type="h" for="des" forName="spVertical3" refType="primFontSz" refFor="des" refForName="parTx" fact="-0.4"/>
        <dgm:constr type="h" for="des" forName="spVertical3" refType="h" refFor="des" refForName="parTx" op="lte" fact="-0.4"/>
        <dgm:constr type="h" for="des" forName="spVertical3" refType="h" refFor="des" refForName="parTx" op="gte" fact="-0.4"/>
        <dgm:constr type="w" for="ch" forName="backgroundArrow" refType="w"/>
        <dgm:constr type="w" for="ch" forName="negArrow" refType="w" fact="-1"/>
        <dgm:constr type="w" for="ch" forName="linV" refType="w"/>
        <dgm:constr type="w" for="ch" forName="space" refType="w" refFor="ch" refForName="linV" fact="0.2"/>
        <dgm:constr type="w" for="ch" forName="padding1" refType="w" fact="0.08"/>
        <dgm:constr type="userP"/>
        <dgm:constr type="w" for="ch" forName="padding2" refType="userP"/>
      </dgm:constrLst>
      <dgm:ruleLst>
        <dgm:rule type="w" for="ch" forName="linV" val="0" fact="NaN" max="NaN"/>
        <dgm:rule type="primFontSz" for="des" forName="parTx" val="5" fact="NaN" max="NaN"/>
      </dgm:ruleLst>
      <dgm:layoutNode name="padding1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forEach name="Name4" axis="ch" ptType="node">
        <dgm:layoutNode name="linV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spVertical1" refType="w"/>
            <dgm:constr type="w" for="ch" forName="parTx" refType="w"/>
            <dgm:constr type="w" for="ch" forName="spVertical2" refType="w"/>
            <dgm:constr type="w" for="ch" forName="spVertical3" refType="w"/>
            <dgm:constr type="w" for="ch" forName="desTx" refType="w"/>
          </dgm:constrLst>
          <dgm:ruleLst/>
          <dgm:layoutNode name="spVertical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parTx" styleLbl="revTx">
            <dgm:varLst>
              <dgm:chMax val="0"/>
              <dgm:chPref val="0"/>
              <dgm:bulletEnabled val="1"/>
            </dgm:varLst>
            <dgm:choose name="Name5">
              <dgm:if name="Name6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">
                <dgm:alg type="tx">
                  <dgm:param type="parTxLTRAlign" val="ctr"/>
                  <dgm:param type="parTxRTLAlign" val="ct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hoose name="Name8">
              <dgm:if name="Name9" func="var" arg="dir" op="equ" val="norm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if>
              <dgm:else name="Name10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else>
            </dgm:choose>
            <dgm:ruleLst>
              <dgm:rule type="h" val="INF" fact="NaN" max="NaN"/>
            </dgm:ruleLst>
          </dgm:layoutNode>
          <dgm:layoutNode name="spVertical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pVertical3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choose name="Name11">
            <dgm:if name="Name12" axis="ch" ptType="node" func="cnt" op="gte" val="1">
              <dgm:layoutNode name="desTx" styleLbl="revTx">
                <dgm:varLst>
                  <dgm:bulletEnabled val="1"/>
                </dgm:varLst>
                <dgm:alg type="tx">
                  <dgm:param type="stBulletLvl" val="1"/>
                </dgm:alg>
                <dgm:shape xmlns:r="http://schemas.openxmlformats.org/officeDocument/2006/relationships" type="rect" r:blip="">
                  <dgm:adjLst/>
                </dgm:shape>
                <dgm:presOf axis="des" ptType="node"/>
                <dgm:constrLst>
                  <dgm:constr type="tMarg"/>
                  <dgm:constr type="bMarg"/>
                  <dgm:constr type="rMarg"/>
                  <dgm:constr type="lMarg"/>
                </dgm:constrLst>
                <dgm:ruleLst>
                  <dgm:rule type="h" val="INF" fact="NaN" max="NaN"/>
                </dgm:ruleLst>
              </dgm:layoutNode>
            </dgm:if>
            <dgm:else name="Name13"/>
          </dgm:choose>
        </dgm:layoutNod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  <dgm:layoutNode name="padding2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negArrow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backgroundArrow" styleLbl="node1">
        <dgm:alg type="sp"/>
        <dgm:choose name="Name15">
          <dgm:if name="Name16" func="var" arg="dir" op="equ" val="norm">
            <dgm:shape xmlns:r="http://schemas.openxmlformats.org/officeDocument/2006/relationships" type="rightArrow" r:blip="">
              <dgm:adjLst/>
            </dgm:shape>
          </dgm:if>
          <dgm:else name="Name17">
            <dgm:shape xmlns:r="http://schemas.openxmlformats.org/officeDocument/2006/relationships" type="leftArrow" r:blip="">
              <dgm:adjLst/>
            </dgm:shape>
          </dgm:else>
        </dgm:choose>
        <dgm:presOf/>
        <dgm:constrLst/>
        <dgm:ruleLst/>
      </dgm:layoutNode>
    </dgm:layoutNode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6">
  <dgm:title val=""/>
  <dgm:desc val=""/>
  <dgm:catLst>
    <dgm:cat type="3D" pri="11600"/>
  </dgm:catLst>
  <dgm:scene3d>
    <a:camera prst="perspectiveRelaxedModerately" zoom="92000"/>
    <a:lightRig rig="balanced" dir="t">
      <a:rot lat="0" lon="0" rev="12700000"/>
    </a:lightRig>
  </dgm:scene3d>
  <dgm:styleLbl name="node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5400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54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5400" prstMaterial="plastic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75000" prstMaterial="plastic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2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3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4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fgAcc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0400" extrusionH="12700" prstMaterial="plastic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9">
  <dgm:title val=""/>
  <dgm:desc val=""/>
  <dgm:catLst>
    <dgm:cat type="3D" pri="11900"/>
  </dgm:catLst>
  <dgm:scene3d>
    <a:camera prst="perspectiveRelaxed">
      <a:rot lat="19149996" lon="20104178" rev="1577324"/>
    </a:camera>
    <a:lightRig rig="soft" dir="t"/>
    <a:backdrop>
      <a:anchor x="0" y="0" z="-210000"/>
      <a:norm dx="0" dy="0" dz="914400"/>
      <a:up dx="0" dy="914400" dz="0"/>
    </a:backdrop>
  </dgm:scene3d>
  <dgm:styleLbl name="node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>
      <a:sp3d extrusionH="28000" prstMaterial="matte"/>
    </dgm:txPr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BBEDD1-C0A3-49E9-9CA1-01FA09A76C5E}" type="datetimeFigureOut">
              <a:rPr lang="ru-RU" smtClean="0"/>
              <a:pPr/>
              <a:t>28.08.2018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7748B0-663A-4D53-AE05-736C1EE0B0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372850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 sz="1100"/>
            </a:lvl1pPr>
            <a:lvl2pPr lvl="1">
              <a:spcBef>
                <a:spcPts val="0"/>
              </a:spcBef>
              <a:defRPr sz="1100"/>
            </a:lvl2pPr>
            <a:lvl3pPr lvl="2">
              <a:spcBef>
                <a:spcPts val="0"/>
              </a:spcBef>
              <a:defRPr sz="1100"/>
            </a:lvl3pPr>
            <a:lvl4pPr lvl="3">
              <a:spcBef>
                <a:spcPts val="0"/>
              </a:spcBef>
              <a:defRPr sz="1100"/>
            </a:lvl4pPr>
            <a:lvl5pPr lvl="4">
              <a:spcBef>
                <a:spcPts val="0"/>
              </a:spcBef>
              <a:defRPr sz="1100"/>
            </a:lvl5pPr>
            <a:lvl6pPr lvl="5">
              <a:spcBef>
                <a:spcPts val="0"/>
              </a:spcBef>
              <a:defRPr sz="1100"/>
            </a:lvl6pPr>
            <a:lvl7pPr lvl="6">
              <a:spcBef>
                <a:spcPts val="0"/>
              </a:spcBef>
              <a:defRPr sz="1100"/>
            </a:lvl7pPr>
            <a:lvl8pPr lvl="7">
              <a:spcBef>
                <a:spcPts val="0"/>
              </a:spcBef>
              <a:defRPr sz="1100"/>
            </a:lvl8pPr>
            <a:lvl9pPr lvl="8"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="" xmlns:p14="http://schemas.microsoft.com/office/powerpoint/2010/main" val="576345998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8" name="Shape 5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4" name="Shape 69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95" name="Shape 69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6" name="Shape 696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2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4" name="Shape 69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95" name="Shape 69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6" name="Shape 696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3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7" name="Shape 51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18" name="Shape 51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9" name="Shape 519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4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8" name="Shape 5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8" name="Shape 5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8" name="Shape 5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8" name="Shape 5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8" name="Shape 5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4" name="Shape 69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95" name="Shape 69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6" name="Shape 696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10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4" name="Shape 69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95" name="Shape 69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6" name="Shape 696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11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4" name="Shape 69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95" name="Shape 69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6" name="Shape 696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12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4" name="Shape 69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95" name="Shape 69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6" name="Shape 696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13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4" name="Shape 69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95" name="Shape 69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6" name="Shape 696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14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Shape 17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75" name="Shape 17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6" name="Shape 176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15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4" name="Shape 69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95" name="Shape 69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6" name="Shape 696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16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4" name="Shape 69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95" name="Shape 69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6" name="Shape 696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17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4" name="Shape 69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95" name="Shape 69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6" name="Shape 696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18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4" name="Shape 69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95" name="Shape 69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6" name="Shape 696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19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4" name="Shape 69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95" name="Shape 69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6" name="Shape 696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20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4" name="Shape 69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95" name="Shape 69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6" name="Shape 696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21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8" name="Shape 5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Shape 119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20" name="Shape 12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Shape 121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23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8" name="Shape 5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8" name="Shape 5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8" name="Shape 5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8" name="Shape 5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8" name="Shape 5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8" name="Shape 5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8" name="Shape 5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8" name="Shape 5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Shape 24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41" name="Shape 24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2" name="Shape 242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32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Shape 24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41" name="Shape 24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2" name="Shape 242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33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Shape 24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41" name="Shape 24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2" name="Shape 242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34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Shape 28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85" name="Shape 28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6" name="Shape 286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35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Shape 28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85" name="Shape 28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6" name="Shape 286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36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Shape 28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85" name="Shape 28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6" name="Shape 286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37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Shape 28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85" name="Shape 28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6" name="Shape 286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38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Shape 28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85" name="Shape 28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6" name="Shape 286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39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Shape 31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11" name="Shape 31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2" name="Shape 312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40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Shape 45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51" name="Shape 45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2" name="Shape 452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41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Shape 45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51" name="Shape 45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2" name="Shape 452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43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Shape 45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51" name="Shape 45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2" name="Shape 452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44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Shape 45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51" name="Shape 45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2" name="Shape 452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45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Shape 45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51" name="Shape 45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2" name="Shape 452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46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Shape 45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51" name="Shape 45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2" name="Shape 452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47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Shape 45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51" name="Shape 45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2" name="Shape 452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48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Shape 45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51" name="Shape 45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2" name="Shape 452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49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Shape 45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51" name="Shape 45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2" name="Shape 452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50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Shape 32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22" name="Shape 32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3" name="Shape 323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51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Shape 329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30" name="Shape 33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1" name="Shape 331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52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Shape 38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86" name="Shape 38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7" name="Shape 387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53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Shape 329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30" name="Shape 33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1" name="Shape 331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54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Shape 45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51" name="Shape 45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2" name="Shape 452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55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8" name="Shape 42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29" name="Shape 42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0" name="Shape 430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56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8" name="Shape 42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29" name="Shape 42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0" name="Shape 430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57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8" name="Shape 42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29" name="Shape 42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0" name="Shape 430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58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8" name="Shape 42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29" name="Shape 42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0" name="Shape 430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59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8" name="Shape 5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8" name="Shape 5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8" name="Shape 5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7" name="Shape 65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58" name="Shape 65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9" name="Shape 659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64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8" name="Shape 5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Shape 18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89" name="Shape 18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0" name="Shape 190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66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Shape 33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39" name="Shape 33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0" name="Shape 340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67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Shape 33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39" name="Shape 33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0" name="Shape 340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68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4" name="Shape 69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95" name="Shape 69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6" name="Shape 696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69</a:t>
            </a:fld>
            <a:endParaRPr lang="ru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>
  <p:cSld name="Title and two 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hape 2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2" name="Shape 2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SzPct val="100000"/>
              <a:defRPr sz="14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>
            <a:endParaRPr/>
          </a:p>
        </p:txBody>
      </p:sp>
      <p:sp>
        <p:nvSpPr>
          <p:cNvPr id="23" name="Shape 23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SzPct val="100000"/>
              <a:defRPr sz="14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>
            <a:endParaRPr/>
          </a:p>
        </p:txBody>
      </p:sp>
      <p:sp>
        <p:nvSpPr>
          <p:cNvPr id="24" name="Shape 24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pPr lvl="0">
                <a:spcBef>
                  <a:spcPts val="0"/>
                </a:spcBef>
                <a:buNone/>
              </a:pPr>
              <a:t>‹#›</a:t>
            </a:fld>
            <a:endParaRPr lang="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hape 2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7" name="Shape 27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pPr lvl="0">
                <a:spcBef>
                  <a:spcPts val="0"/>
                </a:spcBef>
                <a:buNone/>
              </a:pPr>
              <a:t>‹#›</a:t>
            </a:fld>
            <a:endParaRPr lang="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One column 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>
              <a:spcBef>
                <a:spcPts val="0"/>
              </a:spcBef>
              <a:buSzPct val="100000"/>
              <a:defRPr sz="2400"/>
            </a:lvl1pPr>
            <a:lvl2pPr lvl="1">
              <a:spcBef>
                <a:spcPts val="0"/>
              </a:spcBef>
              <a:buSzPct val="100000"/>
              <a:defRPr sz="2400"/>
            </a:lvl2pPr>
            <a:lvl3pPr lvl="2">
              <a:spcBef>
                <a:spcPts val="0"/>
              </a:spcBef>
              <a:buSzPct val="100000"/>
              <a:defRPr sz="2400"/>
            </a:lvl3pPr>
            <a:lvl4pPr lvl="3">
              <a:spcBef>
                <a:spcPts val="0"/>
              </a:spcBef>
              <a:buSzPct val="100000"/>
              <a:defRPr sz="2400"/>
            </a:lvl4pPr>
            <a:lvl5pPr lvl="4">
              <a:spcBef>
                <a:spcPts val="0"/>
              </a:spcBef>
              <a:buSzPct val="100000"/>
              <a:defRPr sz="2400"/>
            </a:lvl5pPr>
            <a:lvl6pPr lvl="5">
              <a:spcBef>
                <a:spcPts val="0"/>
              </a:spcBef>
              <a:buSzPct val="100000"/>
              <a:defRPr sz="2400"/>
            </a:lvl6pPr>
            <a:lvl7pPr lvl="6">
              <a:spcBef>
                <a:spcPts val="0"/>
              </a:spcBef>
              <a:buSzPct val="100000"/>
              <a:defRPr sz="2400"/>
            </a:lvl7pPr>
            <a:lvl8pPr lvl="7">
              <a:spcBef>
                <a:spcPts val="0"/>
              </a:spcBef>
              <a:buSzPct val="100000"/>
              <a:defRPr sz="2400"/>
            </a:lvl8pPr>
            <a:lvl9pPr lvl="8">
              <a:spcBef>
                <a:spcPts val="0"/>
              </a:spcBef>
              <a:buSzPct val="100000"/>
              <a:defRPr sz="2400"/>
            </a:lvl9pPr>
          </a:lstStyle>
          <a:p>
            <a:endParaRPr/>
          </a:p>
        </p:txBody>
      </p:sp>
      <p:sp>
        <p:nvSpPr>
          <p:cNvPr id="30" name="Shape 30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SzPct val="100000"/>
              <a:defRPr sz="12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>
            <a:endParaRPr/>
          </a:p>
        </p:txBody>
      </p:sp>
      <p:sp>
        <p:nvSpPr>
          <p:cNvPr id="31" name="Shape 31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pPr lvl="0">
                <a:spcBef>
                  <a:spcPts val="0"/>
                </a:spcBef>
                <a:buNone/>
              </a:pPr>
              <a:t>‹#›</a:t>
            </a:fld>
            <a:endParaRPr lang="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Main 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Shape 33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>
              <a:spcBef>
                <a:spcPts val="0"/>
              </a:spcBef>
              <a:buSzPct val="100000"/>
              <a:defRPr sz="4800"/>
            </a:lvl1pPr>
            <a:lvl2pPr lvl="1">
              <a:spcBef>
                <a:spcPts val="0"/>
              </a:spcBef>
              <a:buSzPct val="100000"/>
              <a:defRPr sz="4800"/>
            </a:lvl2pPr>
            <a:lvl3pPr lvl="2">
              <a:spcBef>
                <a:spcPts val="0"/>
              </a:spcBef>
              <a:buSzPct val="100000"/>
              <a:defRPr sz="4800"/>
            </a:lvl3pPr>
            <a:lvl4pPr lvl="3">
              <a:spcBef>
                <a:spcPts val="0"/>
              </a:spcBef>
              <a:buSzPct val="100000"/>
              <a:defRPr sz="4800"/>
            </a:lvl4pPr>
            <a:lvl5pPr lvl="4">
              <a:spcBef>
                <a:spcPts val="0"/>
              </a:spcBef>
              <a:buSzPct val="100000"/>
              <a:defRPr sz="4800"/>
            </a:lvl5pPr>
            <a:lvl6pPr lvl="5">
              <a:spcBef>
                <a:spcPts val="0"/>
              </a:spcBef>
              <a:buSzPct val="100000"/>
              <a:defRPr sz="4800"/>
            </a:lvl6pPr>
            <a:lvl7pPr lvl="6">
              <a:spcBef>
                <a:spcPts val="0"/>
              </a:spcBef>
              <a:buSzPct val="100000"/>
              <a:defRPr sz="4800"/>
            </a:lvl7pPr>
            <a:lvl8pPr lvl="7">
              <a:spcBef>
                <a:spcPts val="0"/>
              </a:spcBef>
              <a:buSzPct val="100000"/>
              <a:defRPr sz="4800"/>
            </a:lvl8pPr>
            <a:lvl9pPr lvl="8">
              <a:spcBef>
                <a:spcPts val="0"/>
              </a:spcBef>
              <a:buSzPct val="100000"/>
              <a:defRPr sz="4800"/>
            </a:lvl9pPr>
          </a:lstStyle>
          <a:p>
            <a:endParaRPr/>
          </a:p>
        </p:txBody>
      </p:sp>
      <p:sp>
        <p:nvSpPr>
          <p:cNvPr id="34" name="Shape 34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pPr lvl="0">
                <a:spcBef>
                  <a:spcPts val="0"/>
                </a:spcBef>
                <a:buNone/>
              </a:pPr>
              <a:t>‹#›</a:t>
            </a:fld>
            <a:endParaRPr lang="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ection title and 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Shape 36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7" name="Shape 37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algn="ctr">
              <a:spcBef>
                <a:spcPts val="0"/>
              </a:spcBef>
              <a:buSzPct val="100000"/>
              <a:defRPr sz="4200"/>
            </a:lvl1pPr>
            <a:lvl2pPr lvl="1" algn="ctr">
              <a:spcBef>
                <a:spcPts val="0"/>
              </a:spcBef>
              <a:buSzPct val="100000"/>
              <a:defRPr sz="4200"/>
            </a:lvl2pPr>
            <a:lvl3pPr lvl="2" algn="ctr">
              <a:spcBef>
                <a:spcPts val="0"/>
              </a:spcBef>
              <a:buSzPct val="100000"/>
              <a:defRPr sz="4200"/>
            </a:lvl3pPr>
            <a:lvl4pPr lvl="3" algn="ctr">
              <a:spcBef>
                <a:spcPts val="0"/>
              </a:spcBef>
              <a:buSzPct val="100000"/>
              <a:defRPr sz="4200"/>
            </a:lvl4pPr>
            <a:lvl5pPr lvl="4" algn="ctr">
              <a:spcBef>
                <a:spcPts val="0"/>
              </a:spcBef>
              <a:buSzPct val="100000"/>
              <a:defRPr sz="4200"/>
            </a:lvl5pPr>
            <a:lvl6pPr lvl="5" algn="ctr">
              <a:spcBef>
                <a:spcPts val="0"/>
              </a:spcBef>
              <a:buSzPct val="100000"/>
              <a:defRPr sz="4200"/>
            </a:lvl6pPr>
            <a:lvl7pPr lvl="6" algn="ctr">
              <a:spcBef>
                <a:spcPts val="0"/>
              </a:spcBef>
              <a:buSzPct val="100000"/>
              <a:defRPr sz="4200"/>
            </a:lvl7pPr>
            <a:lvl8pPr lvl="7" algn="ctr">
              <a:spcBef>
                <a:spcPts val="0"/>
              </a:spcBef>
              <a:buSzPct val="100000"/>
              <a:defRPr sz="4200"/>
            </a:lvl8pPr>
            <a:lvl9pPr lvl="8" algn="ctr">
              <a:spcBef>
                <a:spcPts val="0"/>
              </a:spcBef>
              <a:buSzPct val="100000"/>
              <a:defRPr sz="4200"/>
            </a:lvl9pPr>
          </a:lstStyle>
          <a:p>
            <a:endParaRPr/>
          </a:p>
        </p:txBody>
      </p:sp>
      <p:sp>
        <p:nvSpPr>
          <p:cNvPr id="38" name="Shape 38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9pPr>
          </a:lstStyle>
          <a:p>
            <a:endParaRPr/>
          </a:p>
        </p:txBody>
      </p:sp>
      <p:sp>
        <p:nvSpPr>
          <p:cNvPr id="39" name="Shape 3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40" name="Shape 40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pPr lvl="0">
                <a:spcBef>
                  <a:spcPts val="0"/>
                </a:spcBef>
                <a:buNone/>
              </a:pPr>
              <a:t>‹#›</a:t>
            </a:fld>
            <a:endParaRPr lang="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aption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hape 42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</a:lstStyle>
          <a:p>
            <a:endParaRPr/>
          </a:p>
        </p:txBody>
      </p:sp>
      <p:sp>
        <p:nvSpPr>
          <p:cNvPr id="43" name="Shape 43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pPr lvl="0">
                <a:spcBef>
                  <a:spcPts val="0"/>
                </a:spcBef>
                <a:buNone/>
              </a:pPr>
              <a:t>‹#›</a:t>
            </a:fld>
            <a:endParaRPr lang="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ig 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Shape 45"/>
          <p:cNvSpPr txBox="1">
            <a:spLocks noGrp="1"/>
          </p:cNvSpPr>
          <p:nvPr>
            <p:ph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algn="ctr">
              <a:spcBef>
                <a:spcPts val="0"/>
              </a:spcBef>
              <a:buSzPct val="100000"/>
              <a:defRPr sz="12000"/>
            </a:lvl1pPr>
            <a:lvl2pPr lvl="1" algn="ctr">
              <a:spcBef>
                <a:spcPts val="0"/>
              </a:spcBef>
              <a:buSzPct val="100000"/>
              <a:defRPr sz="12000"/>
            </a:lvl2pPr>
            <a:lvl3pPr lvl="2" algn="ctr">
              <a:spcBef>
                <a:spcPts val="0"/>
              </a:spcBef>
              <a:buSzPct val="100000"/>
              <a:defRPr sz="12000"/>
            </a:lvl3pPr>
            <a:lvl4pPr lvl="3" algn="ctr">
              <a:spcBef>
                <a:spcPts val="0"/>
              </a:spcBef>
              <a:buSzPct val="100000"/>
              <a:defRPr sz="12000"/>
            </a:lvl4pPr>
            <a:lvl5pPr lvl="4" algn="ctr">
              <a:spcBef>
                <a:spcPts val="0"/>
              </a:spcBef>
              <a:buSzPct val="100000"/>
              <a:defRPr sz="12000"/>
            </a:lvl5pPr>
            <a:lvl6pPr lvl="5" algn="ctr">
              <a:spcBef>
                <a:spcPts val="0"/>
              </a:spcBef>
              <a:buSzPct val="100000"/>
              <a:defRPr sz="12000"/>
            </a:lvl6pPr>
            <a:lvl7pPr lvl="6" algn="ctr">
              <a:spcBef>
                <a:spcPts val="0"/>
              </a:spcBef>
              <a:buSzPct val="100000"/>
              <a:defRPr sz="12000"/>
            </a:lvl7pPr>
            <a:lvl8pPr lvl="7" algn="ctr">
              <a:spcBef>
                <a:spcPts val="0"/>
              </a:spcBef>
              <a:buSzPct val="100000"/>
              <a:defRPr sz="12000"/>
            </a:lvl8pPr>
            <a:lvl9pPr lvl="8" algn="ctr">
              <a:spcBef>
                <a:spcPts val="0"/>
              </a:spcBef>
              <a:buSzPct val="100000"/>
              <a:defRPr sz="12000"/>
            </a:lvl9pPr>
          </a:lstStyle>
          <a:p>
            <a:endParaRPr/>
          </a:p>
        </p:txBody>
      </p:sp>
      <p:sp>
        <p:nvSpPr>
          <p:cNvPr id="46" name="Shape 46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algn="ctr">
              <a:spcBef>
                <a:spcPts val="0"/>
              </a:spcBef>
              <a:defRPr/>
            </a:lvl1pPr>
            <a:lvl2pPr lvl="1" algn="ctr">
              <a:spcBef>
                <a:spcPts val="0"/>
              </a:spcBef>
              <a:defRPr/>
            </a:lvl2pPr>
            <a:lvl3pPr lvl="2" algn="ctr">
              <a:spcBef>
                <a:spcPts val="0"/>
              </a:spcBef>
              <a:defRPr/>
            </a:lvl3pPr>
            <a:lvl4pPr lvl="3" algn="ctr">
              <a:spcBef>
                <a:spcPts val="0"/>
              </a:spcBef>
              <a:defRPr/>
            </a:lvl4pPr>
            <a:lvl5pPr lvl="4" algn="ctr">
              <a:spcBef>
                <a:spcPts val="0"/>
              </a:spcBef>
              <a:defRPr/>
            </a:lvl5pPr>
            <a:lvl6pPr lvl="5" algn="ctr">
              <a:spcBef>
                <a:spcPts val="0"/>
              </a:spcBef>
              <a:defRPr/>
            </a:lvl6pPr>
            <a:lvl7pPr lvl="6" algn="ctr">
              <a:spcBef>
                <a:spcPts val="0"/>
              </a:spcBef>
              <a:defRPr/>
            </a:lvl7pPr>
            <a:lvl8pPr lvl="7" algn="ctr">
              <a:spcBef>
                <a:spcPts val="0"/>
              </a:spcBef>
              <a:defRPr/>
            </a:lvl8pPr>
            <a:lvl9pPr lvl="8" algn="ctr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47" name="Shape 47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pPr lvl="0">
                <a:spcBef>
                  <a:spcPts val="0"/>
                </a:spcBef>
                <a:buNone/>
              </a:pPr>
              <a:t>‹#›</a:t>
            </a:fld>
            <a:endParaRPr lang="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Shape 49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pPr lvl="0">
                <a:spcBef>
                  <a:spcPts val="0"/>
                </a:spcBef>
                <a:buNone/>
              </a:pPr>
              <a:t>‹#›</a:t>
            </a:fld>
            <a:endParaRPr lang="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Титульный слайд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51"/>
          <p:cNvSpPr txBox="1">
            <a:spLocks noGrp="1"/>
          </p:cNvSpPr>
          <p:nvPr>
            <p:ph type="subTitle" idx="1"/>
          </p:nvPr>
        </p:nvSpPr>
        <p:spPr>
          <a:xfrm>
            <a:off x="1371600" y="2914650"/>
            <a:ext cx="6400799" cy="131445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ctr" rtl="0">
              <a:spcBef>
                <a:spcPts val="640"/>
              </a:spcBef>
              <a:buClr>
                <a:srgbClr val="888888"/>
              </a:buClr>
              <a:buFont typeface="Arial"/>
              <a:buNone/>
              <a:defRPr sz="3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ctr" rtl="0">
              <a:spcBef>
                <a:spcPts val="560"/>
              </a:spcBef>
              <a:buClr>
                <a:srgbClr val="888888"/>
              </a:buClr>
              <a:buFont typeface="Arial"/>
              <a:buNone/>
              <a:defRPr sz="2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ctr" rtl="0">
              <a:spcBef>
                <a:spcPts val="480"/>
              </a:spcBef>
              <a:buClr>
                <a:srgbClr val="888888"/>
              </a:buClr>
              <a:buFont typeface="Arial"/>
              <a:buNone/>
              <a:defRPr sz="2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ctr" rtl="0">
              <a:spcBef>
                <a:spcPts val="400"/>
              </a:spcBef>
              <a:buClr>
                <a:srgbClr val="888888"/>
              </a:buClr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ctr" rtl="0">
              <a:spcBef>
                <a:spcPts val="400"/>
              </a:spcBef>
              <a:buClr>
                <a:srgbClr val="888888"/>
              </a:buClr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ctr" rtl="0">
              <a:spcBef>
                <a:spcPts val="400"/>
              </a:spcBef>
              <a:buClr>
                <a:srgbClr val="888888"/>
              </a:buClr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ctr" rtl="0">
              <a:spcBef>
                <a:spcPts val="400"/>
              </a:spcBef>
              <a:buClr>
                <a:srgbClr val="888888"/>
              </a:buClr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ctr" rtl="0">
              <a:spcBef>
                <a:spcPts val="400"/>
              </a:spcBef>
              <a:buClr>
                <a:srgbClr val="888888"/>
              </a:buClr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ctr" rtl="0">
              <a:spcBef>
                <a:spcPts val="400"/>
              </a:spcBef>
              <a:buClr>
                <a:srgbClr val="888888"/>
              </a:buClr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2" name="Shape 52"/>
          <p:cNvSpPr txBox="1">
            <a:spLocks noGrp="1"/>
          </p:cNvSpPr>
          <p:nvPr>
            <p:ph type="title"/>
          </p:nvPr>
        </p:nvSpPr>
        <p:spPr>
          <a:xfrm>
            <a:off x="871670" y="0"/>
            <a:ext cx="8272330" cy="67298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Clr>
                <a:schemeClr val="lt1"/>
              </a:buClr>
              <a:buFont typeface="PT Sans"/>
              <a:buNone/>
              <a:defRPr sz="3600" b="0" i="0" u="none" strike="noStrike" cap="none">
                <a:solidFill>
                  <a:schemeClr val="lt1"/>
                </a:solidFill>
                <a:latin typeface="PT Sans"/>
                <a:ea typeface="PT Sans"/>
                <a:cs typeface="PT Sans"/>
                <a:sym typeface="PT Sans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53" name="Shape 53"/>
          <p:cNvSpPr txBox="1">
            <a:spLocks noGrp="1"/>
          </p:cNvSpPr>
          <p:nvPr>
            <p:ph type="dt" idx="10"/>
          </p:nvPr>
        </p:nvSpPr>
        <p:spPr>
          <a:xfrm>
            <a:off x="457200" y="4767262"/>
            <a:ext cx="2133599" cy="27384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4" name="Shape 54"/>
          <p:cNvSpPr txBox="1">
            <a:spLocks noGrp="1"/>
          </p:cNvSpPr>
          <p:nvPr>
            <p:ph type="sldNum" idx="12"/>
          </p:nvPr>
        </p:nvSpPr>
        <p:spPr>
          <a:xfrm>
            <a:off x="6553200" y="4767262"/>
            <a:ext cx="2133599" cy="27384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‹#›</a:t>
            </a:fld>
            <a:endParaRPr lang="ru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" name="Shape 55"/>
          <p:cNvSpPr txBox="1">
            <a:spLocks noGrp="1"/>
          </p:cNvSpPr>
          <p:nvPr>
            <p:ph type="ftr" idx="11"/>
          </p:nvPr>
        </p:nvSpPr>
        <p:spPr>
          <a:xfrm>
            <a:off x="3124200" y="4767262"/>
            <a:ext cx="2895600" cy="27384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SzPct val="100000"/>
              <a:defRPr sz="1800">
                <a:solidFill>
                  <a:schemeClr val="dk2"/>
                </a:solidFill>
              </a:defRPr>
            </a:lvl1pPr>
            <a:lvl2pPr lvl="1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2pPr>
            <a:lvl3pPr lvl="2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3pPr>
            <a:lvl4pPr lvl="3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4pPr>
            <a:lvl5pPr lvl="4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5pPr>
            <a:lvl6pPr lvl="5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6pPr>
            <a:lvl7pPr lvl="6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7pPr>
            <a:lvl8pPr lvl="7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8pPr>
            <a:lvl9pPr lvl="8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ru" sz="1000">
                <a:solidFill>
                  <a:schemeClr val="dk2"/>
                </a:solidFill>
              </a:rPr>
              <a:pPr lvl="0" algn="r">
                <a:spcBef>
                  <a:spcPts val="0"/>
                </a:spcBef>
                <a:buNone/>
              </a:pPr>
              <a:t>‹#›</a:t>
            </a:fld>
            <a:endParaRPr lang="ru" sz="1000">
              <a:solidFill>
                <a:schemeClr val="dk2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6.jpeg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1.jpeg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2.jpeg"/><Relationship Id="rId9" Type="http://schemas.microsoft.com/office/2007/relationships/diagramDrawing" Target="../diagrams/drawing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9.jpeg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1.jpeg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3.png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3" Type="http://schemas.openxmlformats.org/officeDocument/2006/relationships/image" Target="../media/image2.jpeg"/><Relationship Id="rId7" Type="http://schemas.openxmlformats.org/officeDocument/2006/relationships/diagramLayout" Target="../diagrams/layout2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2.xml"/><Relationship Id="rId5" Type="http://schemas.openxmlformats.org/officeDocument/2006/relationships/audio" Target="../media/audio1.wav"/><Relationship Id="rId10" Type="http://schemas.microsoft.com/office/2007/relationships/diagramDrawing" Target="../diagrams/drawing2.xml"/><Relationship Id="rId4" Type="http://schemas.openxmlformats.org/officeDocument/2006/relationships/image" Target="../media/image3.png"/><Relationship Id="rId9" Type="http://schemas.openxmlformats.org/officeDocument/2006/relationships/diagramColors" Target="../diagrams/colors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.xml"/><Relationship Id="rId3" Type="http://schemas.openxmlformats.org/officeDocument/2006/relationships/image" Target="../media/image2.jpeg"/><Relationship Id="rId7" Type="http://schemas.openxmlformats.org/officeDocument/2006/relationships/diagramQuickStyle" Target="../diagrams/quickStyle3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3.xml"/><Relationship Id="rId5" Type="http://schemas.openxmlformats.org/officeDocument/2006/relationships/diagramData" Target="../diagrams/data3.xml"/><Relationship Id="rId4" Type="http://schemas.openxmlformats.org/officeDocument/2006/relationships/image" Target="../media/image3.png"/><Relationship Id="rId9" Type="http://schemas.microsoft.com/office/2007/relationships/diagramDrawing" Target="../diagrams/drawing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20.jpeg"/><Relationship Id="rId4" Type="http://schemas.openxmlformats.org/officeDocument/2006/relationships/image" Target="../media/image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4.xml"/><Relationship Id="rId3" Type="http://schemas.openxmlformats.org/officeDocument/2006/relationships/image" Target="../media/image10.jpeg"/><Relationship Id="rId7" Type="http://schemas.openxmlformats.org/officeDocument/2006/relationships/diagramQuickStyle" Target="../diagrams/quickStyle4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9.xml"/><Relationship Id="rId6" Type="http://schemas.openxmlformats.org/officeDocument/2006/relationships/diagramLayout" Target="../diagrams/layout4.xml"/><Relationship Id="rId5" Type="http://schemas.openxmlformats.org/officeDocument/2006/relationships/diagramData" Target="../diagrams/data4.xml"/><Relationship Id="rId10" Type="http://schemas.openxmlformats.org/officeDocument/2006/relationships/image" Target="../media/image22.jpeg"/><Relationship Id="rId4" Type="http://schemas.openxmlformats.org/officeDocument/2006/relationships/image" Target="../media/image2.jpeg"/><Relationship Id="rId9" Type="http://schemas.microsoft.com/office/2007/relationships/diagramDrawing" Target="../diagrams/drawing4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5.xml"/><Relationship Id="rId3" Type="http://schemas.openxmlformats.org/officeDocument/2006/relationships/image" Target="../media/image10.jpeg"/><Relationship Id="rId7" Type="http://schemas.openxmlformats.org/officeDocument/2006/relationships/diagramLayout" Target="../diagrams/layout5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9.xml"/><Relationship Id="rId6" Type="http://schemas.openxmlformats.org/officeDocument/2006/relationships/diagramData" Target="../diagrams/data5.xml"/><Relationship Id="rId5" Type="http://schemas.openxmlformats.org/officeDocument/2006/relationships/image" Target="../media/image23.jpeg"/><Relationship Id="rId10" Type="http://schemas.microsoft.com/office/2007/relationships/diagramDrawing" Target="../diagrams/drawing5.xml"/><Relationship Id="rId4" Type="http://schemas.openxmlformats.org/officeDocument/2006/relationships/image" Target="../media/image2.jpeg"/><Relationship Id="rId9" Type="http://schemas.openxmlformats.org/officeDocument/2006/relationships/diagramColors" Target="../diagrams/colors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9.xml"/><Relationship Id="rId4" Type="http://schemas.openxmlformats.org/officeDocument/2006/relationships/chart" Target="../charts/char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9.xml"/><Relationship Id="rId4" Type="http://schemas.openxmlformats.org/officeDocument/2006/relationships/chart" Target="../charts/char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9.xml"/><Relationship Id="rId4" Type="http://schemas.openxmlformats.org/officeDocument/2006/relationships/chart" Target="../charts/chart3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6.xml"/><Relationship Id="rId3" Type="http://schemas.openxmlformats.org/officeDocument/2006/relationships/image" Target="../media/image10.jpeg"/><Relationship Id="rId7" Type="http://schemas.openxmlformats.org/officeDocument/2006/relationships/diagramQuickStyle" Target="../diagrams/quickStyle6.xm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9.xml"/><Relationship Id="rId6" Type="http://schemas.openxmlformats.org/officeDocument/2006/relationships/diagramLayout" Target="../diagrams/layout6.xml"/><Relationship Id="rId5" Type="http://schemas.openxmlformats.org/officeDocument/2006/relationships/diagramData" Target="../diagrams/data6.xml"/><Relationship Id="rId10" Type="http://schemas.openxmlformats.org/officeDocument/2006/relationships/image" Target="../media/image24.jpeg"/><Relationship Id="rId4" Type="http://schemas.openxmlformats.org/officeDocument/2006/relationships/image" Target="../media/image2.jpeg"/><Relationship Id="rId9" Type="http://schemas.microsoft.com/office/2007/relationships/diagramDrawing" Target="../diagrams/drawing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9.xml"/><Relationship Id="rId4" Type="http://schemas.openxmlformats.org/officeDocument/2006/relationships/chart" Target="../charts/char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9.xml"/><Relationship Id="rId4" Type="http://schemas.openxmlformats.org/officeDocument/2006/relationships/chart" Target="../charts/chart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3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7.xm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8.xml"/><Relationship Id="rId3" Type="http://schemas.openxmlformats.org/officeDocument/2006/relationships/image" Target="../media/image3.png"/><Relationship Id="rId7" Type="http://schemas.openxmlformats.org/officeDocument/2006/relationships/diagramQuickStyle" Target="../diagrams/quickStyle8.xm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8.xml"/><Relationship Id="rId5" Type="http://schemas.openxmlformats.org/officeDocument/2006/relationships/diagramData" Target="../diagrams/data8.xml"/><Relationship Id="rId4" Type="http://schemas.openxmlformats.org/officeDocument/2006/relationships/image" Target="../media/image26.png"/><Relationship Id="rId9" Type="http://schemas.microsoft.com/office/2007/relationships/diagramDrawing" Target="../diagrams/drawing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6.xml"/><Relationship Id="rId4" Type="http://schemas.openxmlformats.org/officeDocument/2006/relationships/image" Target="../media/image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png"/><Relationship Id="rId4" Type="http://schemas.openxmlformats.org/officeDocument/2006/relationships/image" Target="../media/image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3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3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9.xml"/><Relationship Id="rId3" Type="http://schemas.openxmlformats.org/officeDocument/2006/relationships/image" Target="../media/image2.jpeg"/><Relationship Id="rId7" Type="http://schemas.openxmlformats.org/officeDocument/2006/relationships/diagramQuickStyle" Target="../diagrams/quickStyle9.xml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9.xml"/><Relationship Id="rId5" Type="http://schemas.openxmlformats.org/officeDocument/2006/relationships/diagramData" Target="../diagrams/data9.xml"/><Relationship Id="rId10" Type="http://schemas.openxmlformats.org/officeDocument/2006/relationships/image" Target="../media/image31.jpeg"/><Relationship Id="rId4" Type="http://schemas.openxmlformats.org/officeDocument/2006/relationships/image" Target="../media/image3.png"/><Relationship Id="rId9" Type="http://schemas.microsoft.com/office/2007/relationships/diagramDrawing" Target="../diagrams/drawing9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0.xml"/><Relationship Id="rId3" Type="http://schemas.openxmlformats.org/officeDocument/2006/relationships/image" Target="../media/image2.jpeg"/><Relationship Id="rId7" Type="http://schemas.openxmlformats.org/officeDocument/2006/relationships/diagramQuickStyle" Target="../diagrams/quickStyle10.xml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0.xml"/><Relationship Id="rId5" Type="http://schemas.openxmlformats.org/officeDocument/2006/relationships/diagramData" Target="../diagrams/data10.xml"/><Relationship Id="rId4" Type="http://schemas.openxmlformats.org/officeDocument/2006/relationships/image" Target="../media/image3.png"/><Relationship Id="rId9" Type="http://schemas.microsoft.com/office/2007/relationships/diagramDrawing" Target="../diagrams/drawing10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png"/><Relationship Id="rId4" Type="http://schemas.openxmlformats.org/officeDocument/2006/relationships/image" Target="../media/image3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1.xml"/><Relationship Id="rId3" Type="http://schemas.openxmlformats.org/officeDocument/2006/relationships/image" Target="../media/image2.jpeg"/><Relationship Id="rId7" Type="http://schemas.openxmlformats.org/officeDocument/2006/relationships/diagramQuickStyle" Target="../diagrams/quickStyle11.xml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1.xml"/><Relationship Id="rId5" Type="http://schemas.openxmlformats.org/officeDocument/2006/relationships/diagramData" Target="../diagrams/data11.xml"/><Relationship Id="rId4" Type="http://schemas.openxmlformats.org/officeDocument/2006/relationships/image" Target="../media/image3.png"/><Relationship Id="rId9" Type="http://schemas.microsoft.com/office/2007/relationships/diagramDrawing" Target="../diagrams/drawing11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2.xml"/><Relationship Id="rId3" Type="http://schemas.openxmlformats.org/officeDocument/2006/relationships/image" Target="../media/image2.jpeg"/><Relationship Id="rId7" Type="http://schemas.openxmlformats.org/officeDocument/2006/relationships/diagramLayout" Target="../diagrams/layout12.xml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12.xml"/><Relationship Id="rId5" Type="http://schemas.openxmlformats.org/officeDocument/2006/relationships/image" Target="../media/image36.jpeg"/><Relationship Id="rId10" Type="http://schemas.microsoft.com/office/2007/relationships/diagramDrawing" Target="../diagrams/drawing12.xml"/><Relationship Id="rId4" Type="http://schemas.openxmlformats.org/officeDocument/2006/relationships/image" Target="../media/image3.png"/><Relationship Id="rId9" Type="http://schemas.openxmlformats.org/officeDocument/2006/relationships/diagramColors" Target="../diagrams/colors1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39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jpeg"/><Relationship Id="rId4" Type="http://schemas.openxmlformats.org/officeDocument/2006/relationships/image" Target="../media/image3.png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3.xml"/><Relationship Id="rId3" Type="http://schemas.openxmlformats.org/officeDocument/2006/relationships/image" Target="../media/image2.jpeg"/><Relationship Id="rId7" Type="http://schemas.openxmlformats.org/officeDocument/2006/relationships/diagramLayout" Target="../diagrams/layout13.xml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13.xml"/><Relationship Id="rId5" Type="http://schemas.openxmlformats.org/officeDocument/2006/relationships/image" Target="../media/image41.jpeg"/><Relationship Id="rId10" Type="http://schemas.microsoft.com/office/2007/relationships/diagramDrawing" Target="../diagrams/drawing13.xml"/><Relationship Id="rId4" Type="http://schemas.openxmlformats.org/officeDocument/2006/relationships/image" Target="../media/image3.png"/><Relationship Id="rId9" Type="http://schemas.openxmlformats.org/officeDocument/2006/relationships/diagramColors" Target="../diagrams/colors13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jpeg"/><Relationship Id="rId4" Type="http://schemas.openxmlformats.org/officeDocument/2006/relationships/image" Target="../media/image3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jpeg"/><Relationship Id="rId4" Type="http://schemas.openxmlformats.org/officeDocument/2006/relationships/image" Target="../media/image3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png"/><Relationship Id="rId4" Type="http://schemas.openxmlformats.org/officeDocument/2006/relationships/image" Target="../media/image3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8.xml"/><Relationship Id="rId5" Type="http://schemas.openxmlformats.org/officeDocument/2006/relationships/chart" Target="../charts/chart7.xml"/><Relationship Id="rId4" Type="http://schemas.openxmlformats.org/officeDocument/2006/relationships/image" Target="../media/image3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47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3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jpeg"/><Relationship Id="rId4" Type="http://schemas.openxmlformats.org/officeDocument/2006/relationships/image" Target="../media/image3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jpeg"/><Relationship Id="rId4" Type="http://schemas.openxmlformats.org/officeDocument/2006/relationships/image" Target="../media/image3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0.jpeg"/><Relationship Id="rId4" Type="http://schemas.openxmlformats.org/officeDocument/2006/relationships/image" Target="../media/image3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jpeg"/><Relationship Id="rId4" Type="http://schemas.openxmlformats.org/officeDocument/2006/relationships/image" Target="../media/image3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.jpeg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4.xml"/><Relationship Id="rId3" Type="http://schemas.openxmlformats.org/officeDocument/2006/relationships/image" Target="../media/image1.jpeg"/><Relationship Id="rId7" Type="http://schemas.openxmlformats.org/officeDocument/2006/relationships/diagramQuickStyle" Target="../diagrams/quickStyle14.xml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9.xml"/><Relationship Id="rId6" Type="http://schemas.openxmlformats.org/officeDocument/2006/relationships/diagramLayout" Target="../diagrams/layout14.xml"/><Relationship Id="rId5" Type="http://schemas.openxmlformats.org/officeDocument/2006/relationships/diagramData" Target="../diagrams/data14.xml"/><Relationship Id="rId4" Type="http://schemas.openxmlformats.org/officeDocument/2006/relationships/image" Target="../media/image2.jpeg"/><Relationship Id="rId9" Type="http://schemas.microsoft.com/office/2007/relationships/diagramDrawing" Target="../diagrams/drawing14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52.jpeg"/><Relationship Id="rId4" Type="http://schemas.openxmlformats.org/officeDocument/2006/relationships/image" Target="../media/image2.jpeg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9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4.jpeg"/><Relationship Id="rId4" Type="http://schemas.openxmlformats.org/officeDocument/2006/relationships/image" Target="../media/image3.png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5.xml"/><Relationship Id="rId3" Type="http://schemas.openxmlformats.org/officeDocument/2006/relationships/image" Target="../media/image1.jpeg"/><Relationship Id="rId7" Type="http://schemas.openxmlformats.org/officeDocument/2006/relationships/diagramQuickStyle" Target="../diagrams/quickStyle15.xml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9.xml"/><Relationship Id="rId6" Type="http://schemas.openxmlformats.org/officeDocument/2006/relationships/diagramLayout" Target="../diagrams/layout15.xml"/><Relationship Id="rId5" Type="http://schemas.openxmlformats.org/officeDocument/2006/relationships/diagramData" Target="../diagrams/data15.xml"/><Relationship Id="rId4" Type="http://schemas.openxmlformats.org/officeDocument/2006/relationships/image" Target="../media/image2.jpeg"/><Relationship Id="rId9" Type="http://schemas.microsoft.com/office/2007/relationships/diagramDrawing" Target="../diagrams/drawing15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6.xml"/><Relationship Id="rId3" Type="http://schemas.openxmlformats.org/officeDocument/2006/relationships/image" Target="../media/image2.jpeg"/><Relationship Id="rId7" Type="http://schemas.openxmlformats.org/officeDocument/2006/relationships/diagramQuickStyle" Target="../diagrams/quickStyle16.xml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6.xml"/><Relationship Id="rId5" Type="http://schemas.openxmlformats.org/officeDocument/2006/relationships/diagramData" Target="../diagrams/data16.xml"/><Relationship Id="rId4" Type="http://schemas.openxmlformats.org/officeDocument/2006/relationships/image" Target="../media/image3.png"/><Relationship Id="rId9" Type="http://schemas.microsoft.com/office/2007/relationships/diagramDrawing" Target="../diagrams/drawing16.xml"/></Relationships>
</file>

<file path=ppt/slides/_rels/slide68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7.xml"/><Relationship Id="rId3" Type="http://schemas.openxmlformats.org/officeDocument/2006/relationships/image" Target="../media/image2.jpeg"/><Relationship Id="rId7" Type="http://schemas.openxmlformats.org/officeDocument/2006/relationships/diagramQuickStyle" Target="../diagrams/quickStyle17.xml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7.xml"/><Relationship Id="rId5" Type="http://schemas.openxmlformats.org/officeDocument/2006/relationships/diagramData" Target="../diagrams/data17.xml"/><Relationship Id="rId4" Type="http://schemas.openxmlformats.org/officeDocument/2006/relationships/image" Target="../media/image3.png"/><Relationship Id="rId9" Type="http://schemas.microsoft.com/office/2007/relationships/diagramDrawing" Target="../diagrams/drawing1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Shape 60" descr="C:\Users\zalega\Desktop\Красноярск 2015\Рисунки\Top.pn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-9300" y="0"/>
            <a:ext cx="9153300" cy="1643056"/>
          </a:xfrm>
          <a:prstGeom prst="rect">
            <a:avLst/>
          </a:prstGeom>
          <a:noFill/>
          <a:ln>
            <a:noFill/>
          </a:ln>
        </p:spPr>
      </p:pic>
      <p:sp>
        <p:nvSpPr>
          <p:cNvPr id="62" name="Shape 62"/>
          <p:cNvSpPr txBox="1"/>
          <p:nvPr/>
        </p:nvSpPr>
        <p:spPr>
          <a:xfrm>
            <a:off x="357158" y="1928808"/>
            <a:ext cx="8786842" cy="185738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 algn="ctr">
              <a:buSzPct val="25000"/>
            </a:pPr>
            <a:r>
              <a:rPr lang="ru-RU" sz="3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«Стратегические ориентиры развития муниципальной системы образования»</a:t>
            </a:r>
            <a:endParaRPr lang="ru" sz="3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PT Sans"/>
              <a:ea typeface="PT Sans"/>
              <a:cs typeface="PT Sans"/>
              <a:sym typeface="PT Sans"/>
            </a:endParaRPr>
          </a:p>
        </p:txBody>
      </p:sp>
      <p:pic>
        <p:nvPicPr>
          <p:cNvPr id="63" name="Shape 63" descr="F:\РАБОТА\ЗОЛОТОЕ СЕЧЕНИЕ\КРАСОБР\презентация\5-01.jp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4911370"/>
            <a:ext cx="9144000" cy="232129"/>
          </a:xfrm>
          <a:prstGeom prst="rect">
            <a:avLst/>
          </a:prstGeom>
          <a:noFill/>
          <a:ln>
            <a:noFill/>
          </a:ln>
        </p:spPr>
      </p:pic>
      <p:sp>
        <p:nvSpPr>
          <p:cNvPr id="64" name="Shape 64"/>
          <p:cNvSpPr txBox="1">
            <a:spLocks noGrp="1"/>
          </p:cNvSpPr>
          <p:nvPr>
            <p:ph type="subTitle" idx="1"/>
          </p:nvPr>
        </p:nvSpPr>
        <p:spPr>
          <a:xfrm>
            <a:off x="3174600" y="3786196"/>
            <a:ext cx="5969400" cy="4755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Clr>
                <a:srgbClr val="473B63"/>
              </a:buClr>
              <a:buSzPct val="25000"/>
              <a:buFont typeface="Arial"/>
              <a:buNone/>
            </a:pPr>
            <a:r>
              <a:rPr lang="ru" sz="2400" b="1" dirty="0" smtClean="0">
                <a:solidFill>
                  <a:srgbClr val="473B63"/>
                </a:solidFill>
                <a:latin typeface="PT Sans"/>
                <a:ea typeface="PT Sans"/>
                <a:cs typeface="PT Sans"/>
                <a:sym typeface="PT Sans"/>
              </a:rPr>
              <a:t>Н.А. Иванов </a:t>
            </a:r>
            <a:r>
              <a:rPr lang="ru" sz="2400" b="1" i="0" u="none" strike="noStrike" cap="none" dirty="0">
                <a:solidFill>
                  <a:srgbClr val="473B63"/>
                </a:solidFill>
                <a:latin typeface="PT Sans"/>
                <a:ea typeface="PT Sans"/>
                <a:cs typeface="PT Sans"/>
                <a:sym typeface="PT Sans"/>
              </a:rPr>
              <a:t/>
            </a:r>
            <a:br>
              <a:rPr lang="ru" sz="2400" b="1" i="0" u="none" strike="noStrike" cap="none" dirty="0">
                <a:solidFill>
                  <a:srgbClr val="473B63"/>
                </a:solidFill>
                <a:latin typeface="PT Sans"/>
                <a:ea typeface="PT Sans"/>
                <a:cs typeface="PT Sans"/>
                <a:sym typeface="PT Sans"/>
              </a:rPr>
            </a:br>
            <a:r>
              <a:rPr lang="ru" sz="1600" b="1" i="0" u="none" strike="noStrike" cap="none" dirty="0" smtClean="0">
                <a:solidFill>
                  <a:srgbClr val="473B63"/>
                </a:solidFill>
                <a:latin typeface="PT Sans"/>
                <a:ea typeface="PT Sans"/>
                <a:cs typeface="PT Sans"/>
                <a:sym typeface="PT Sans"/>
              </a:rPr>
              <a:t>Начальник МУ Бичурское РУО</a:t>
            </a:r>
            <a:endParaRPr lang="ru" sz="1600" b="1" i="0" u="none" strike="noStrike" cap="none" dirty="0">
              <a:solidFill>
                <a:srgbClr val="473B63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sp>
        <p:nvSpPr>
          <p:cNvPr id="65" name="Shape 65"/>
          <p:cNvSpPr txBox="1"/>
          <p:nvPr/>
        </p:nvSpPr>
        <p:spPr>
          <a:xfrm>
            <a:off x="285720" y="4429138"/>
            <a:ext cx="2428892" cy="35719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ru" sz="2000" b="1" dirty="0" smtClean="0">
                <a:solidFill>
                  <a:srgbClr val="473B63"/>
                </a:solidFill>
                <a:latin typeface="PT Sans"/>
                <a:ea typeface="PT Sans"/>
                <a:cs typeface="PT Sans"/>
                <a:sym typeface="PT Sans"/>
              </a:rPr>
              <a:t>29 августа 2018г.</a:t>
            </a:r>
            <a:endParaRPr lang="ru" sz="2000" b="1" dirty="0">
              <a:solidFill>
                <a:srgbClr val="473B63"/>
              </a:solidFill>
              <a:latin typeface="PT Sans"/>
              <a:ea typeface="PT Sans"/>
              <a:cs typeface="PT Sans"/>
              <a:sym typeface="PT San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2400" i="0" u="none" strike="noStrike" cap="none" dirty="0">
              <a:solidFill>
                <a:schemeClr val="lt1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sp>
        <p:nvSpPr>
          <p:cNvPr id="66" name="Shape 66"/>
          <p:cNvSpPr txBox="1"/>
          <p:nvPr/>
        </p:nvSpPr>
        <p:spPr>
          <a:xfrm>
            <a:off x="876524" y="389736"/>
            <a:ext cx="7910318" cy="118188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5625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25000"/>
              <a:buFont typeface="Arial"/>
              <a:buNone/>
            </a:pPr>
            <a:r>
              <a:rPr lang="ru" sz="1600" b="1" i="0" u="none" strike="noStrike" cap="none" dirty="0" smtClean="0">
                <a:solidFill>
                  <a:schemeClr val="lt1"/>
                </a:solidFill>
                <a:latin typeface="PT Sans"/>
                <a:ea typeface="PT Sans"/>
                <a:cs typeface="PT Sans"/>
                <a:sym typeface="PT Sans"/>
              </a:rPr>
              <a:t>МУ </a:t>
            </a:r>
            <a:r>
              <a:rPr lang="ru-RU" sz="1600" b="1" i="0" u="none" strike="noStrike" cap="none" dirty="0" smtClean="0">
                <a:solidFill>
                  <a:schemeClr val="lt1"/>
                </a:solidFill>
                <a:latin typeface="PT Sans"/>
                <a:ea typeface="PT Sans"/>
                <a:cs typeface="PT Sans"/>
                <a:sym typeface="PT Sans"/>
              </a:rPr>
              <a:t>БИЧУРСКОЕ РАЙОННОЕ УПРАВЛЕНИЕ </a:t>
            </a:r>
            <a:r>
              <a:rPr lang="ru" sz="1600" b="1" i="0" u="none" strike="noStrike" cap="none" dirty="0" smtClean="0">
                <a:solidFill>
                  <a:schemeClr val="lt1"/>
                </a:solidFill>
                <a:latin typeface="PT Sans"/>
                <a:ea typeface="PT Sans"/>
                <a:cs typeface="PT Sans"/>
                <a:sym typeface="PT Sans"/>
              </a:rPr>
              <a:t>ОБРАЗОВАНИЕМ </a:t>
            </a:r>
          </a:p>
          <a:p>
            <a:pPr marL="0" marR="0" lvl="0" indent="0" algn="ctr" rtl="0">
              <a:lnSpc>
                <a:spcPct val="15625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25000"/>
              <a:buFont typeface="Arial"/>
              <a:buNone/>
            </a:pPr>
            <a:r>
              <a:rPr lang="ru" sz="1600" b="1" dirty="0" smtClean="0">
                <a:solidFill>
                  <a:schemeClr val="lt1"/>
                </a:solidFill>
                <a:latin typeface="PT Sans"/>
                <a:ea typeface="PT Sans"/>
                <a:cs typeface="PT Sans"/>
                <a:sym typeface="PT Sans"/>
              </a:rPr>
              <a:t>АДМИНИСТРАЦИИ МО «БИЧУРСКИЙ РАЙОН»</a:t>
            </a:r>
            <a:endParaRPr lang="ru" sz="1600" b="1" i="0" u="none" strike="noStrike" cap="none" dirty="0">
              <a:solidFill>
                <a:schemeClr val="lt1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 b="0" i="0" u="none" strike="noStrike" cap="none" smtClean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1</a:t>
            </a:fld>
            <a:endParaRPr lang="ru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8" name="Shape 698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4911370"/>
            <a:ext cx="9144000" cy="23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99" name="Shape 699" descr="C:\Users\zalega\Desktop\Красноярск 2015\Рисунки\Top.pn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-4650" y="4"/>
            <a:ext cx="9153300" cy="672900"/>
          </a:xfrm>
          <a:prstGeom prst="rect">
            <a:avLst/>
          </a:prstGeom>
          <a:noFill/>
          <a:ln>
            <a:noFill/>
          </a:ln>
        </p:spPr>
      </p:pic>
      <p:sp>
        <p:nvSpPr>
          <p:cNvPr id="700" name="Shape 700"/>
          <p:cNvSpPr txBox="1"/>
          <p:nvPr/>
        </p:nvSpPr>
        <p:spPr>
          <a:xfrm>
            <a:off x="238375" y="72889"/>
            <a:ext cx="8101500" cy="60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lvl="0" algn="ctr" rtl="0">
              <a:spcBef>
                <a:spcPts val="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ru" sz="2400" dirty="0">
                <a:solidFill>
                  <a:schemeClr val="lt1"/>
                </a:solidFill>
              </a:rPr>
              <a:t>Задачи на </a:t>
            </a:r>
            <a:r>
              <a:rPr lang="ru" sz="2400" dirty="0" smtClean="0">
                <a:solidFill>
                  <a:schemeClr val="lt1"/>
                </a:solidFill>
              </a:rPr>
              <a:t>2017-2018 </a:t>
            </a:r>
            <a:r>
              <a:rPr lang="ru" sz="2400" dirty="0">
                <a:solidFill>
                  <a:schemeClr val="lt1"/>
                </a:solidFill>
              </a:rPr>
              <a:t>учебный год</a:t>
            </a:r>
          </a:p>
        </p:txBody>
      </p:sp>
      <p:sp>
        <p:nvSpPr>
          <p:cNvPr id="703" name="Shape 703"/>
          <p:cNvSpPr txBox="1"/>
          <p:nvPr/>
        </p:nvSpPr>
        <p:spPr>
          <a:xfrm>
            <a:off x="2843808" y="642924"/>
            <a:ext cx="5904656" cy="88208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just"/>
            <a:r>
              <a:rPr lang="ru-RU" sz="1500" dirty="0" smtClean="0"/>
              <a:t>продолжение работы по модернизации технологий и содержания обучения в соответствии с новым ФГОС, концепциями учебных предметов и предметных областей</a:t>
            </a:r>
            <a:endParaRPr lang="ru" sz="1500" dirty="0">
              <a:solidFill>
                <a:schemeClr val="dk1"/>
              </a:solidFill>
            </a:endParaRPr>
          </a:p>
        </p:txBody>
      </p:sp>
      <p:sp>
        <p:nvSpPr>
          <p:cNvPr id="704" name="Shape 704"/>
          <p:cNvSpPr txBox="1"/>
          <p:nvPr/>
        </p:nvSpPr>
        <p:spPr>
          <a:xfrm>
            <a:off x="2843808" y="1540278"/>
            <a:ext cx="6624736" cy="88859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/>
            <a:r>
              <a:rPr lang="ru-RU" sz="1500" dirty="0" smtClean="0"/>
              <a:t>совершенствование муниципальной системы оценки качества образования, включающей в себя не только государственные экзамены, но и различные мониторинговые исследования качества образования и уровня социализации учащихся</a:t>
            </a:r>
            <a:endParaRPr lang="ru" sz="1500" dirty="0">
              <a:solidFill>
                <a:schemeClr val="dk1"/>
              </a:solidFill>
            </a:endParaRPr>
          </a:p>
        </p:txBody>
      </p:sp>
      <p:sp>
        <p:nvSpPr>
          <p:cNvPr id="705" name="Shape 705"/>
          <p:cNvSpPr txBox="1"/>
          <p:nvPr/>
        </p:nvSpPr>
        <p:spPr>
          <a:xfrm>
            <a:off x="1071538" y="2428874"/>
            <a:ext cx="8072462" cy="714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/>
            <a:r>
              <a:rPr lang="ru-RU" sz="1500" dirty="0" smtClean="0"/>
              <a:t>детальный анализ результатов,  реализация эффективных мероприятий, направленных на улучшение качества результатов обучения</a:t>
            </a:r>
            <a:endParaRPr lang="ru" sz="1500" dirty="0">
              <a:solidFill>
                <a:schemeClr val="dk1"/>
              </a:solidFill>
            </a:endParaRPr>
          </a:p>
        </p:txBody>
      </p:sp>
      <p:sp>
        <p:nvSpPr>
          <p:cNvPr id="706" name="Shape 706"/>
          <p:cNvSpPr txBox="1"/>
          <p:nvPr/>
        </p:nvSpPr>
        <p:spPr>
          <a:xfrm>
            <a:off x="857224" y="3143254"/>
            <a:ext cx="7368484" cy="714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/>
            <a:r>
              <a:rPr lang="ru-RU" sz="1500" dirty="0" smtClean="0"/>
              <a:t>повышение квалификации педагогов и руководителей образовательных учреждений</a:t>
            </a:r>
            <a:endParaRPr lang="ru" sz="1500" dirty="0">
              <a:solidFill>
                <a:schemeClr val="dk1"/>
              </a:solidFill>
            </a:endParaRPr>
          </a:p>
        </p:txBody>
      </p:sp>
      <p:grpSp>
        <p:nvGrpSpPr>
          <p:cNvPr id="2" name="Группа 10"/>
          <p:cNvGrpSpPr/>
          <p:nvPr/>
        </p:nvGrpSpPr>
        <p:grpSpPr>
          <a:xfrm>
            <a:off x="0" y="4857766"/>
            <a:ext cx="9144000" cy="285734"/>
            <a:chOff x="0" y="4857836"/>
            <a:chExt cx="9144000" cy="285734"/>
          </a:xfrm>
        </p:grpSpPr>
        <p:pic>
          <p:nvPicPr>
            <p:cNvPr id="12" name="Shape 74" descr="F:\РАБОТА\ЗОЛОТОЕ СЕЧЕНИЕ\КРАСОБР\презентация\5-01.jpg"/>
            <p:cNvPicPr preferRelativeResize="0"/>
            <p:nvPr/>
          </p:nvPicPr>
          <p:blipFill rotWithShape="1">
            <a:blip r:embed="rId3" cstate="email">
              <a:alphaModFix/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4911370"/>
              <a:ext cx="9144000" cy="232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Прямоугольник 12"/>
            <p:cNvSpPr/>
            <p:nvPr/>
          </p:nvSpPr>
          <p:spPr>
            <a:xfrm>
              <a:off x="357158" y="4857836"/>
              <a:ext cx="8501510" cy="72008"/>
            </a:xfrm>
            <a:prstGeom prst="rect">
              <a:avLst/>
            </a:prstGeom>
            <a:gradFill flip="none" rotWithShape="1">
              <a:gsLst>
                <a:gs pos="0">
                  <a:srgbClr val="462A6E"/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7" name="Прямоугольник 16"/>
          <p:cNvSpPr/>
          <p:nvPr/>
        </p:nvSpPr>
        <p:spPr>
          <a:xfrm>
            <a:off x="2195736" y="1538214"/>
            <a:ext cx="6948264" cy="45719"/>
          </a:xfrm>
          <a:prstGeom prst="rect">
            <a:avLst/>
          </a:prstGeom>
          <a:gradFill flip="none" rotWithShape="1">
            <a:gsLst>
              <a:gs pos="0">
                <a:srgbClr val="462A6E"/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2195736" y="2428874"/>
            <a:ext cx="6948264" cy="45719"/>
          </a:xfrm>
          <a:prstGeom prst="rect">
            <a:avLst/>
          </a:prstGeom>
          <a:gradFill flip="none" rotWithShape="1">
            <a:gsLst>
              <a:gs pos="0">
                <a:srgbClr val="462A6E"/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238375" y="3071816"/>
            <a:ext cx="8905625" cy="45719"/>
          </a:xfrm>
          <a:prstGeom prst="rect">
            <a:avLst/>
          </a:prstGeom>
          <a:gradFill flip="none" rotWithShape="1">
            <a:gsLst>
              <a:gs pos="0">
                <a:srgbClr val="462A6E"/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679" y="865907"/>
            <a:ext cx="2198073" cy="153865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9" name="Прямоугольник 18"/>
          <p:cNvSpPr/>
          <p:nvPr/>
        </p:nvSpPr>
        <p:spPr>
          <a:xfrm>
            <a:off x="2339752" y="726229"/>
            <a:ext cx="55272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1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339752" y="1482229"/>
            <a:ext cx="55272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500034" y="2357436"/>
            <a:ext cx="54414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3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285720" y="3071816"/>
            <a:ext cx="62416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4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238375" y="3786196"/>
            <a:ext cx="8905625" cy="45719"/>
          </a:xfrm>
          <a:prstGeom prst="rect">
            <a:avLst/>
          </a:prstGeom>
          <a:gradFill flip="none" rotWithShape="1">
            <a:gsLst>
              <a:gs pos="0">
                <a:srgbClr val="462A6E"/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285720" y="3786197"/>
            <a:ext cx="55272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5</a:t>
            </a:r>
            <a:endParaRPr lang="ru-RU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6" name="Shape 706"/>
          <p:cNvSpPr txBox="1"/>
          <p:nvPr/>
        </p:nvSpPr>
        <p:spPr>
          <a:xfrm>
            <a:off x="1000100" y="3786196"/>
            <a:ext cx="7368484" cy="714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/>
            <a:r>
              <a:rPr lang="ru-RU" sz="1500" dirty="0" smtClean="0"/>
              <a:t>развитие мер поддержки молодых и ориентированных на инновационную и творческую работу педагогов</a:t>
            </a:r>
            <a:endParaRPr lang="ru" sz="1500" dirty="0">
              <a:solidFill>
                <a:schemeClr val="dk1"/>
              </a:solidFill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238375" y="4429138"/>
            <a:ext cx="8905625" cy="45719"/>
          </a:xfrm>
          <a:prstGeom prst="rect">
            <a:avLst/>
          </a:prstGeom>
          <a:gradFill flip="none" rotWithShape="1">
            <a:gsLst>
              <a:gs pos="0">
                <a:srgbClr val="462A6E"/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рямоугольник 27"/>
          <p:cNvSpPr/>
          <p:nvPr/>
        </p:nvSpPr>
        <p:spPr>
          <a:xfrm>
            <a:off x="214282" y="4435614"/>
            <a:ext cx="55272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6</a:t>
            </a:r>
            <a:endParaRPr lang="ru-RU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9" name="Shape 706"/>
          <p:cNvSpPr txBox="1"/>
          <p:nvPr/>
        </p:nvSpPr>
        <p:spPr>
          <a:xfrm>
            <a:off x="785786" y="4428600"/>
            <a:ext cx="7368484" cy="714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/>
            <a:r>
              <a:rPr lang="ru-RU" sz="1500" dirty="0" smtClean="0"/>
              <a:t>активизация работы по участию педагогов района в конкурсах различного уровня</a:t>
            </a:r>
            <a:endParaRPr lang="ru" sz="1500" dirty="0">
              <a:solidFill>
                <a:schemeClr val="dk1"/>
              </a:solidFill>
            </a:endParaRPr>
          </a:p>
        </p:txBody>
      </p:sp>
      <p:sp>
        <p:nvSpPr>
          <p:cNvPr id="30" name="Номер слайда 29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2</a:t>
            </a:fld>
            <a:endParaRPr lang="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8" name="Shape 698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4911370"/>
            <a:ext cx="9144000" cy="23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99" name="Shape 699" descr="C:\Users\zalega\Desktop\Красноярск 2015\Рисунки\Top.pn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-4650" y="4"/>
            <a:ext cx="9153300" cy="672900"/>
          </a:xfrm>
          <a:prstGeom prst="rect">
            <a:avLst/>
          </a:prstGeom>
          <a:noFill/>
          <a:ln>
            <a:noFill/>
          </a:ln>
        </p:spPr>
      </p:pic>
      <p:sp>
        <p:nvSpPr>
          <p:cNvPr id="700" name="Shape 700"/>
          <p:cNvSpPr txBox="1"/>
          <p:nvPr/>
        </p:nvSpPr>
        <p:spPr>
          <a:xfrm>
            <a:off x="238375" y="72889"/>
            <a:ext cx="8101500" cy="60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lvl="0" algn="ctr" rtl="0">
              <a:spcBef>
                <a:spcPts val="0"/>
              </a:spcBef>
              <a:buClr>
                <a:schemeClr val="dk1"/>
              </a:buClr>
              <a:buSzPct val="25000"/>
              <a:buFont typeface="Arial"/>
              <a:buNone/>
            </a:pPr>
            <a:endParaRPr lang="ru" sz="2400" dirty="0">
              <a:solidFill>
                <a:schemeClr val="lt1"/>
              </a:solidFill>
            </a:endParaRPr>
          </a:p>
        </p:txBody>
      </p:sp>
      <p:sp>
        <p:nvSpPr>
          <p:cNvPr id="703" name="Shape 703"/>
          <p:cNvSpPr txBox="1"/>
          <p:nvPr/>
        </p:nvSpPr>
        <p:spPr>
          <a:xfrm>
            <a:off x="785786" y="1571618"/>
            <a:ext cx="2571768" cy="142876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just"/>
            <a:endParaRPr lang="ru" sz="1500" dirty="0">
              <a:solidFill>
                <a:schemeClr val="dk1"/>
              </a:solidFill>
            </a:endParaRPr>
          </a:p>
        </p:txBody>
      </p:sp>
      <p:grpSp>
        <p:nvGrpSpPr>
          <p:cNvPr id="2" name="Группа 10"/>
          <p:cNvGrpSpPr/>
          <p:nvPr/>
        </p:nvGrpSpPr>
        <p:grpSpPr>
          <a:xfrm>
            <a:off x="0" y="4857766"/>
            <a:ext cx="9144000" cy="285734"/>
            <a:chOff x="0" y="4857836"/>
            <a:chExt cx="9144000" cy="285734"/>
          </a:xfrm>
        </p:grpSpPr>
        <p:pic>
          <p:nvPicPr>
            <p:cNvPr id="12" name="Shape 74" descr="F:\РАБОТА\ЗОЛОТОЕ СЕЧЕНИЕ\КРАСОБР\презентация\5-01.jpg"/>
            <p:cNvPicPr preferRelativeResize="0"/>
            <p:nvPr/>
          </p:nvPicPr>
          <p:blipFill rotWithShape="1">
            <a:blip r:embed="rId3" cstate="email">
              <a:alphaModFix/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4911370"/>
              <a:ext cx="9144000" cy="232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Прямоугольник 12"/>
            <p:cNvSpPr/>
            <p:nvPr/>
          </p:nvSpPr>
          <p:spPr>
            <a:xfrm>
              <a:off x="357158" y="4857836"/>
              <a:ext cx="8501510" cy="72008"/>
            </a:xfrm>
            <a:prstGeom prst="rect">
              <a:avLst/>
            </a:prstGeom>
            <a:gradFill flip="none" rotWithShape="1">
              <a:gsLst>
                <a:gs pos="0">
                  <a:srgbClr val="462A6E"/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0" name="Номер слайда 29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3</a:t>
            </a:fld>
            <a:endParaRPr lang="ru"/>
          </a:p>
        </p:txBody>
      </p:sp>
      <p:sp>
        <p:nvSpPr>
          <p:cNvPr id="14" name="Выноска со стрелкой вправо 13"/>
          <p:cNvSpPr/>
          <p:nvPr/>
        </p:nvSpPr>
        <p:spPr>
          <a:xfrm>
            <a:off x="714348" y="1071552"/>
            <a:ext cx="3571900" cy="3357586"/>
          </a:xfrm>
          <a:prstGeom prst="rightArrowCallou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 smtClean="0"/>
              <a:t>продолжение работы по модернизации технологий и содержания обучения в соответствии с новым ФГОС, концепциями учебных предметов и предметных областей</a:t>
            </a:r>
            <a:endParaRPr lang="ru" dirty="0" smtClean="0">
              <a:solidFill>
                <a:schemeClr val="dk1"/>
              </a:solidFill>
            </a:endParaRPr>
          </a:p>
          <a:p>
            <a:pPr algn="ctr"/>
            <a:endParaRPr lang="ru-RU" dirty="0"/>
          </a:p>
        </p:txBody>
      </p:sp>
      <p:sp>
        <p:nvSpPr>
          <p:cNvPr id="15" name="Блок-схема: перфолента 14"/>
          <p:cNvSpPr/>
          <p:nvPr/>
        </p:nvSpPr>
        <p:spPr>
          <a:xfrm>
            <a:off x="4214810" y="714362"/>
            <a:ext cx="4929190" cy="4214842"/>
          </a:xfrm>
          <a:prstGeom prst="flowChartPunchedTap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dirty="0" smtClean="0"/>
              <a:t>Модернизация технологий и содержания обучения в соответствии с ФГОС общего образования :</a:t>
            </a:r>
          </a:p>
          <a:p>
            <a:r>
              <a:rPr lang="ru-RU" dirty="0" smtClean="0"/>
              <a:t>¨ профессиональные обсуждения федеральных концепций предметных областей;</a:t>
            </a:r>
          </a:p>
          <a:p>
            <a:r>
              <a:rPr lang="ru-RU" dirty="0" smtClean="0"/>
              <a:t>¨ разработка примерных программ по учебным предметам;</a:t>
            </a:r>
          </a:p>
          <a:p>
            <a:r>
              <a:rPr lang="ru-RU" dirty="0" smtClean="0"/>
              <a:t>¨ совершенствование содержания и технологий организации внеурочной деятельности;</a:t>
            </a:r>
          </a:p>
          <a:p>
            <a:r>
              <a:rPr lang="ru-RU" dirty="0" smtClean="0"/>
              <a:t>¨ разработка модели и технологий оценки учебных достижений учащихся;</a:t>
            </a:r>
          </a:p>
          <a:p>
            <a:r>
              <a:rPr lang="ru-RU" dirty="0" smtClean="0"/>
              <a:t>¨ распространение успешных практик реализации программы формирования УУД;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1" name="Shape 521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4911370"/>
            <a:ext cx="9144000" cy="23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22" name="Shape 522" descr="C:\Users\zalega\Desktop\Красноярск 2015\Рисунки\Top.pn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-4650" y="4"/>
            <a:ext cx="9153300" cy="672900"/>
          </a:xfrm>
          <a:prstGeom prst="rect">
            <a:avLst/>
          </a:prstGeom>
          <a:noFill/>
          <a:ln>
            <a:noFill/>
          </a:ln>
        </p:spPr>
      </p:pic>
      <p:sp>
        <p:nvSpPr>
          <p:cNvPr id="523" name="Shape 523"/>
          <p:cNvSpPr txBox="1"/>
          <p:nvPr/>
        </p:nvSpPr>
        <p:spPr>
          <a:xfrm>
            <a:off x="4211960" y="1635646"/>
            <a:ext cx="4645116" cy="60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>
              <a:buSzPct val="25000"/>
            </a:pPr>
            <a:endParaRPr lang="ru" sz="1100" b="1" dirty="0">
              <a:solidFill>
                <a:schemeClr val="tx1"/>
              </a:solidFill>
              <a:latin typeface="+mj-lt"/>
            </a:endParaRPr>
          </a:p>
          <a:p>
            <a:pPr marL="0" marR="0" lvl="0" indent="0" rtl="0">
              <a:spcBef>
                <a:spcPts val="0"/>
              </a:spcBef>
              <a:buSzPct val="25000"/>
              <a:buNone/>
            </a:pPr>
            <a:r>
              <a:rPr lang="ru" sz="3600" dirty="0">
                <a:solidFill>
                  <a:schemeClr val="tx1"/>
                </a:solidFill>
                <a:latin typeface="+mj-lt"/>
              </a:rPr>
              <a:t>Инфраструктурные изменения</a:t>
            </a:r>
          </a:p>
        </p:txBody>
      </p:sp>
      <p:pic>
        <p:nvPicPr>
          <p:cNvPr id="524" name="Shape 524"/>
          <p:cNvPicPr preferRelativeResize="0"/>
          <p:nvPr/>
        </p:nvPicPr>
        <p:blipFill rotWithShape="1">
          <a:blip r:embed="rId5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-4650" y="1183493"/>
            <a:ext cx="4694066" cy="3843977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Номер слайда 5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4</a:t>
            </a:fld>
            <a:endParaRPr lang="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Shape 60" descr="C:\Users\zalega\Desktop\Красноярск 2015\Рисунки\Top.pn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-9300" y="0"/>
            <a:ext cx="9153300" cy="1643056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Shape 63" descr="F:\РАБОТА\ЗОЛОТОЕ СЕЧЕНИЕ\КРАСОБР\презентация\5-01.jp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4911370"/>
            <a:ext cx="9144000" cy="232129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>
          <a:xfrm>
            <a:off x="5000628" y="1643056"/>
            <a:ext cx="4143372" cy="1785950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502 тыс. 547 руб. 37 коп. -местный бюджет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4 млн. 909 тыс. – республиканский бюджет</a:t>
            </a:r>
          </a:p>
          <a:p>
            <a:endParaRPr lang="ru-RU" dirty="0" smtClean="0">
              <a:solidFill>
                <a:schemeClr val="tx1"/>
              </a:solidFill>
            </a:endParaRPr>
          </a:p>
          <a:p>
            <a:endParaRPr lang="ru-RU" dirty="0" smtClean="0">
              <a:solidFill>
                <a:schemeClr val="tx1"/>
              </a:solidFill>
            </a:endParaRPr>
          </a:p>
          <a:p>
            <a:endParaRPr lang="ru-RU" dirty="0" smtClean="0">
              <a:solidFill>
                <a:schemeClr val="tx1"/>
              </a:solidFill>
            </a:endParaRPr>
          </a:p>
          <a:p>
            <a:endParaRPr lang="ru-RU" dirty="0" smtClean="0">
              <a:solidFill>
                <a:schemeClr val="tx1"/>
              </a:solidFill>
            </a:endParaRPr>
          </a:p>
        </p:txBody>
      </p:sp>
      <p:pic>
        <p:nvPicPr>
          <p:cNvPr id="2050" name="Picture 2" descr="C:\Users\Aquarius\Desktop\Без названия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" y="1643056"/>
            <a:ext cx="4857752" cy="3208713"/>
          </a:xfrm>
          <a:prstGeom prst="rect">
            <a:avLst/>
          </a:prstGeom>
          <a:noFill/>
        </p:spPr>
      </p:pic>
      <p:sp>
        <p:nvSpPr>
          <p:cNvPr id="6" name="Номер слайда 5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 b="0" i="0" u="none" strike="noStrike" cap="none" smtClean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5</a:t>
            </a:fld>
            <a:endParaRPr lang="ru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Shape 60" descr="C:\Users\zalega\Desktop\Красноярск 2015\Рисунки\Top.pn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-9300" y="0"/>
            <a:ext cx="9153300" cy="1643056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Shape 63" descr="F:\РАБОТА\ЗОЛОТОЕ СЕЧЕНИЕ\КРАСОБР\презентация\5-01.jp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4911370"/>
            <a:ext cx="9144000" cy="232129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6" name="Схема 5"/>
          <p:cNvGraphicFramePr/>
          <p:nvPr/>
        </p:nvGraphicFramePr>
        <p:xfrm>
          <a:off x="214282" y="785800"/>
          <a:ext cx="8929718" cy="41433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2500298" y="0"/>
            <a:ext cx="428194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000" b="1" dirty="0" smtClean="0">
                <a:solidFill>
                  <a:schemeClr val="bg1"/>
                </a:solidFill>
              </a:rPr>
              <a:t>Капитальный ремонт</a:t>
            </a:r>
            <a:endParaRPr lang="ru-RU" sz="3000" b="1" dirty="0">
              <a:solidFill>
                <a:schemeClr val="bg1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 b="0" i="0" u="none" strike="noStrike" cap="none" smtClean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6</a:t>
            </a:fld>
            <a:endParaRPr lang="ru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Shape 60" descr="C:\Users\zalega\Desktop\Красноярск 2015\Рисунки\Top.pn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-9300" y="0"/>
            <a:ext cx="9153300" cy="1643056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Shape 63" descr="F:\РАБОТА\ЗОЛОТОЕ СЕЧЕНИЕ\КРАСОБР\презентация\5-01.jp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4911370"/>
            <a:ext cx="9144000" cy="232129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TextBox 9"/>
          <p:cNvSpPr txBox="1"/>
          <p:nvPr/>
        </p:nvSpPr>
        <p:spPr>
          <a:xfrm>
            <a:off x="5143504" y="3500444"/>
            <a:ext cx="363112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dirty="0" smtClean="0"/>
              <a:t>Ремонт </a:t>
            </a:r>
            <a:r>
              <a:rPr lang="ru-RU" sz="2000" dirty="0" smtClean="0"/>
              <a:t>столовой </a:t>
            </a:r>
            <a:endParaRPr lang="ru-RU" sz="2000" dirty="0" smtClean="0"/>
          </a:p>
          <a:p>
            <a:pPr algn="ctr"/>
            <a:r>
              <a:rPr lang="ru-RU" sz="2000" dirty="0" smtClean="0"/>
              <a:t>МБОУ «Бичурская СОШ№3»</a:t>
            </a:r>
            <a:endParaRPr lang="ru-RU" sz="2000" dirty="0"/>
          </a:p>
        </p:txBody>
      </p:sp>
      <p:sp>
        <p:nvSpPr>
          <p:cNvPr id="8" name="Номер слайда 7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 b="0" i="0" u="none" strike="noStrike" cap="none" smtClean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7</a:t>
            </a:fld>
            <a:endParaRPr lang="ru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80226" name="Picture 2" descr="C:\DOCUME~1\Admin\LOCALS~1\Temp\Rar$DRa0.319\IMG_20180817_09212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214296"/>
            <a:ext cx="3690933" cy="22145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TextBox 10"/>
          <p:cNvSpPr txBox="1"/>
          <p:nvPr/>
        </p:nvSpPr>
        <p:spPr>
          <a:xfrm>
            <a:off x="0" y="2428874"/>
            <a:ext cx="37147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МБОУ «Потанинская СОШ» - ремонт спортзала</a:t>
            </a:r>
            <a:endParaRPr lang="ru-RU" sz="2000" dirty="0"/>
          </a:p>
        </p:txBody>
      </p:sp>
      <p:pic>
        <p:nvPicPr>
          <p:cNvPr id="180227" name="Picture 3" descr="C:\DOCUME~1\Admin\LOCALS~1\Temp\Rar$DRa0.287\ремонт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14810" y="0"/>
            <a:ext cx="4476757" cy="33575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Shape 60" descr="C:\Users\zalega\Desktop\Красноярск 2015\Рисунки\Top.pn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-9300" y="0"/>
            <a:ext cx="9153300" cy="1643056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Shape 63" descr="F:\РАБОТА\ЗОЛОТОЕ СЕЧЕНИЕ\КРАСОБР\презентация\5-01.jp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4911370"/>
            <a:ext cx="9144000" cy="23212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D:\ЦНО\Августовская конференция\2017\фото для презентации\картинки\background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4500562" cy="4909702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4714875" y="2428874"/>
            <a:ext cx="4429125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500" dirty="0" smtClean="0"/>
              <a:t>Приобретено учебников </a:t>
            </a:r>
          </a:p>
          <a:p>
            <a:pPr algn="ctr"/>
            <a:r>
              <a:rPr lang="ru-RU" sz="2500" dirty="0" smtClean="0"/>
              <a:t>на сумму </a:t>
            </a:r>
          </a:p>
          <a:p>
            <a:pPr algn="ctr"/>
            <a:r>
              <a:rPr lang="ru-RU" sz="2500" dirty="0" smtClean="0"/>
              <a:t>2 млн. 539 тыс. 496 рублей</a:t>
            </a:r>
          </a:p>
          <a:p>
            <a:pPr algn="ctr"/>
            <a:endParaRPr lang="ru-RU" sz="2500" dirty="0" smtClean="0"/>
          </a:p>
          <a:p>
            <a:pPr algn="ctr"/>
            <a:r>
              <a:rPr lang="ru-RU" sz="2500" dirty="0" smtClean="0"/>
              <a:t>Обеспеченность – 97,2%</a:t>
            </a:r>
            <a:endParaRPr lang="ru-RU" sz="2500" dirty="0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 b="0" i="0" u="none" strike="noStrike" cap="none" smtClean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8</a:t>
            </a:fld>
            <a:endParaRPr lang="ru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Shape 60" descr="C:\Users\zalega\Desktop\Красноярск 2015\Рисунки\Top.pn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-9300" y="0"/>
            <a:ext cx="9153300" cy="1643056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Shape 63" descr="F:\РАБОТА\ЗОЛОТОЕ СЕЧЕНИЕ\КРАСОБР\презентация\5-01.jp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4911370"/>
            <a:ext cx="9144000" cy="232129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/>
          <p:cNvSpPr txBox="1"/>
          <p:nvPr/>
        </p:nvSpPr>
        <p:spPr>
          <a:xfrm>
            <a:off x="571472" y="1643056"/>
            <a:ext cx="371477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/>
              <a:t>17 маршрутов движения «Школьных автобусов»</a:t>
            </a:r>
          </a:p>
          <a:p>
            <a:pPr algn="ctr"/>
            <a:endParaRPr lang="ru-RU" sz="2000" dirty="0" smtClean="0"/>
          </a:p>
          <a:p>
            <a:pPr algn="ctr"/>
            <a:r>
              <a:rPr lang="ru-RU" sz="2000" dirty="0" smtClean="0"/>
              <a:t> В 2017-2018 учебном году планируется подвоз </a:t>
            </a:r>
          </a:p>
          <a:p>
            <a:pPr algn="ctr"/>
            <a:r>
              <a:rPr lang="ru-RU" sz="2000" dirty="0" smtClean="0"/>
              <a:t> 495 учащихся</a:t>
            </a:r>
          </a:p>
          <a:p>
            <a:pPr algn="ctr"/>
            <a:endParaRPr lang="ru-RU" sz="2000" dirty="0"/>
          </a:p>
        </p:txBody>
      </p:sp>
      <p:pic>
        <p:nvPicPr>
          <p:cNvPr id="2050" name="Picture 2" descr="D:\ЦНО\Августовская конференция\2017\фото для презентации\картинки\shkol_nyj-avtobus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248156" y="1500180"/>
            <a:ext cx="4895844" cy="34246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Номер слайда 6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 b="0" i="0" u="none" strike="noStrike" cap="none" smtClean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9</a:t>
            </a:fld>
            <a:endParaRPr lang="ru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8" name="Shape 698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4911370"/>
            <a:ext cx="9144000" cy="23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99" name="Shape 699" descr="C:\Users\zalega\Desktop\Красноярск 2015\Рисунки\Top.pn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-4650" y="4"/>
            <a:ext cx="9153300" cy="672900"/>
          </a:xfrm>
          <a:prstGeom prst="rect">
            <a:avLst/>
          </a:prstGeom>
          <a:noFill/>
          <a:ln>
            <a:noFill/>
          </a:ln>
        </p:spPr>
      </p:pic>
      <p:sp>
        <p:nvSpPr>
          <p:cNvPr id="700" name="Shape 700"/>
          <p:cNvSpPr txBox="1"/>
          <p:nvPr/>
        </p:nvSpPr>
        <p:spPr>
          <a:xfrm>
            <a:off x="238375" y="72889"/>
            <a:ext cx="8101500" cy="60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lvl="0" algn="ctr" rtl="0">
              <a:spcBef>
                <a:spcPts val="0"/>
              </a:spcBef>
              <a:buClr>
                <a:schemeClr val="dk1"/>
              </a:buClr>
              <a:buSzPct val="25000"/>
              <a:buFont typeface="Arial"/>
              <a:buNone/>
            </a:pPr>
            <a:endParaRPr lang="ru" sz="2400" dirty="0">
              <a:solidFill>
                <a:schemeClr val="lt1"/>
              </a:solidFill>
            </a:endParaRPr>
          </a:p>
        </p:txBody>
      </p:sp>
      <p:sp>
        <p:nvSpPr>
          <p:cNvPr id="703" name="Shape 703"/>
          <p:cNvSpPr txBox="1"/>
          <p:nvPr/>
        </p:nvSpPr>
        <p:spPr>
          <a:xfrm>
            <a:off x="785786" y="1571618"/>
            <a:ext cx="2571768" cy="142876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just"/>
            <a:endParaRPr lang="ru" sz="1500" dirty="0">
              <a:solidFill>
                <a:schemeClr val="dk1"/>
              </a:solidFill>
            </a:endParaRPr>
          </a:p>
        </p:txBody>
      </p:sp>
      <p:grpSp>
        <p:nvGrpSpPr>
          <p:cNvPr id="2" name="Группа 10"/>
          <p:cNvGrpSpPr/>
          <p:nvPr/>
        </p:nvGrpSpPr>
        <p:grpSpPr>
          <a:xfrm>
            <a:off x="0" y="4857766"/>
            <a:ext cx="9144000" cy="285734"/>
            <a:chOff x="0" y="4857836"/>
            <a:chExt cx="9144000" cy="285734"/>
          </a:xfrm>
        </p:grpSpPr>
        <p:pic>
          <p:nvPicPr>
            <p:cNvPr id="12" name="Shape 74" descr="F:\РАБОТА\ЗОЛОТОЕ СЕЧЕНИЕ\КРАСОБР\презентация\5-01.jpg"/>
            <p:cNvPicPr preferRelativeResize="0"/>
            <p:nvPr/>
          </p:nvPicPr>
          <p:blipFill rotWithShape="1">
            <a:blip r:embed="rId3" cstate="email">
              <a:alphaModFix/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4911370"/>
              <a:ext cx="9144000" cy="232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Прямоугольник 12"/>
            <p:cNvSpPr/>
            <p:nvPr/>
          </p:nvSpPr>
          <p:spPr>
            <a:xfrm>
              <a:off x="357158" y="4857836"/>
              <a:ext cx="8501510" cy="72008"/>
            </a:xfrm>
            <a:prstGeom prst="rect">
              <a:avLst/>
            </a:prstGeom>
            <a:gradFill flip="none" rotWithShape="1">
              <a:gsLst>
                <a:gs pos="0">
                  <a:srgbClr val="462A6E"/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0" name="Номер слайда 29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10</a:t>
            </a:fld>
            <a:endParaRPr lang="ru"/>
          </a:p>
        </p:txBody>
      </p:sp>
      <p:sp>
        <p:nvSpPr>
          <p:cNvPr id="14" name="Выноска со стрелкой вправо 13"/>
          <p:cNvSpPr/>
          <p:nvPr/>
        </p:nvSpPr>
        <p:spPr>
          <a:xfrm>
            <a:off x="714348" y="1071552"/>
            <a:ext cx="3571900" cy="3357586"/>
          </a:xfrm>
          <a:prstGeom prst="rightArrowCallou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детальный анализ результатов,  реализация эффективных мероприятий, направленных на улучшение качества результатов обучения </a:t>
            </a:r>
            <a:endParaRPr lang="ru" dirty="0">
              <a:solidFill>
                <a:schemeClr val="tx1"/>
              </a:solidFill>
            </a:endParaRPr>
          </a:p>
        </p:txBody>
      </p:sp>
      <p:sp>
        <p:nvSpPr>
          <p:cNvPr id="15" name="Блок-схема: перфолента 14"/>
          <p:cNvSpPr/>
          <p:nvPr/>
        </p:nvSpPr>
        <p:spPr>
          <a:xfrm>
            <a:off x="4500562" y="500048"/>
            <a:ext cx="4214842" cy="4286280"/>
          </a:xfrm>
          <a:prstGeom prst="flowChartPunchedTap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/>
              <a:t>Мониторинг позволил провести диагностику учебных достижений обучающихся, оценить уровень работы педагогов по подготовке школьников по предметам история, география 8 класс, обществознание, физика, биология , литература -10 класс. Отдельным этапом мониторинга проходила работа по определению уровня </a:t>
            </a:r>
            <a:r>
              <a:rPr lang="ru-RU" dirty="0" err="1" smtClean="0"/>
              <a:t>формуруемых</a:t>
            </a:r>
            <a:r>
              <a:rPr lang="ru-RU" dirty="0" smtClean="0"/>
              <a:t> универсальных учебных действий у учащихся 1 класса и их готовности к обучению во 2 классе.</a:t>
            </a:r>
          </a:p>
          <a:p>
            <a:r>
              <a:rPr lang="ru-RU" dirty="0" smtClean="0"/>
              <a:t>Анализ результатов мониторинга качество обучения обсуждался в рамках работы секции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8" name="Shape 698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4911370"/>
            <a:ext cx="9144000" cy="23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99" name="Shape 699" descr="C:\Users\zalega\Desktop\Красноярск 2015\Рисунки\Top.pn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-4650" y="4"/>
            <a:ext cx="9153300" cy="672900"/>
          </a:xfrm>
          <a:prstGeom prst="rect">
            <a:avLst/>
          </a:prstGeom>
          <a:noFill/>
          <a:ln>
            <a:noFill/>
          </a:ln>
        </p:spPr>
      </p:pic>
      <p:sp>
        <p:nvSpPr>
          <p:cNvPr id="700" name="Shape 700"/>
          <p:cNvSpPr txBox="1"/>
          <p:nvPr/>
        </p:nvSpPr>
        <p:spPr>
          <a:xfrm>
            <a:off x="238375" y="72889"/>
            <a:ext cx="8101500" cy="60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lvl="0" algn="ctr" rtl="0">
              <a:spcBef>
                <a:spcPts val="0"/>
              </a:spcBef>
              <a:buClr>
                <a:schemeClr val="dk1"/>
              </a:buClr>
              <a:buSzPct val="25000"/>
              <a:buFont typeface="Arial"/>
              <a:buNone/>
            </a:pPr>
            <a:endParaRPr lang="ru" sz="2400" dirty="0">
              <a:solidFill>
                <a:schemeClr val="lt1"/>
              </a:solidFill>
            </a:endParaRPr>
          </a:p>
        </p:txBody>
      </p:sp>
      <p:sp>
        <p:nvSpPr>
          <p:cNvPr id="703" name="Shape 703"/>
          <p:cNvSpPr txBox="1"/>
          <p:nvPr/>
        </p:nvSpPr>
        <p:spPr>
          <a:xfrm>
            <a:off x="785786" y="1571618"/>
            <a:ext cx="2571768" cy="142876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just"/>
            <a:endParaRPr lang="ru" sz="1500" dirty="0">
              <a:solidFill>
                <a:schemeClr val="dk1"/>
              </a:solidFill>
            </a:endParaRPr>
          </a:p>
        </p:txBody>
      </p:sp>
      <p:grpSp>
        <p:nvGrpSpPr>
          <p:cNvPr id="2" name="Группа 10"/>
          <p:cNvGrpSpPr/>
          <p:nvPr/>
        </p:nvGrpSpPr>
        <p:grpSpPr>
          <a:xfrm>
            <a:off x="0" y="4857766"/>
            <a:ext cx="9144000" cy="285734"/>
            <a:chOff x="0" y="4857836"/>
            <a:chExt cx="9144000" cy="285734"/>
          </a:xfrm>
        </p:grpSpPr>
        <p:pic>
          <p:nvPicPr>
            <p:cNvPr id="12" name="Shape 74" descr="F:\РАБОТА\ЗОЛОТОЕ СЕЧЕНИЕ\КРАСОБР\презентация\5-01.jpg"/>
            <p:cNvPicPr preferRelativeResize="0"/>
            <p:nvPr/>
          </p:nvPicPr>
          <p:blipFill rotWithShape="1">
            <a:blip r:embed="rId3" cstate="email">
              <a:alphaModFix/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4911370"/>
              <a:ext cx="9144000" cy="232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Прямоугольник 12"/>
            <p:cNvSpPr/>
            <p:nvPr/>
          </p:nvSpPr>
          <p:spPr>
            <a:xfrm>
              <a:off x="357158" y="4857836"/>
              <a:ext cx="8501510" cy="72008"/>
            </a:xfrm>
            <a:prstGeom prst="rect">
              <a:avLst/>
            </a:prstGeom>
            <a:gradFill flip="none" rotWithShape="1">
              <a:gsLst>
                <a:gs pos="0">
                  <a:srgbClr val="462A6E"/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0" name="Номер слайда 29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11</a:t>
            </a:fld>
            <a:endParaRPr lang="ru"/>
          </a:p>
        </p:txBody>
      </p:sp>
      <p:sp>
        <p:nvSpPr>
          <p:cNvPr id="14" name="Выноска со стрелкой вправо 13"/>
          <p:cNvSpPr/>
          <p:nvPr/>
        </p:nvSpPr>
        <p:spPr>
          <a:xfrm>
            <a:off x="714348" y="1071552"/>
            <a:ext cx="3571900" cy="3357586"/>
          </a:xfrm>
          <a:prstGeom prst="rightArrowCallou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 smtClean="0"/>
              <a:t>повышение квалификации педагогов и руководителей образовательных учреждений </a:t>
            </a:r>
            <a:endParaRPr lang="ru-RU" dirty="0"/>
          </a:p>
        </p:txBody>
      </p:sp>
      <p:sp>
        <p:nvSpPr>
          <p:cNvPr id="15" name="Блок-схема: перфолента 14"/>
          <p:cNvSpPr/>
          <p:nvPr/>
        </p:nvSpPr>
        <p:spPr>
          <a:xfrm>
            <a:off x="4286248" y="714362"/>
            <a:ext cx="4429156" cy="3857652"/>
          </a:xfrm>
          <a:prstGeom prst="flowChartPunchedTap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На курсах повышения квалификации по различным направлениям педагогической деятельности обучилось 76 человек. Кроме того, на бюджетных выездных курсах по теме «Современный урок в свете ФГОС» прошли обучения 55 педагогов района</a:t>
            </a:r>
          </a:p>
          <a:p>
            <a:pPr algn="ctr"/>
            <a:r>
              <a:rPr lang="ru-RU" dirty="0" smtClean="0"/>
              <a:t>Курсы педагоги проходили как дистанционно, так и в традиционной форме. Обучение преимущественно осуществлялось в ГАУ ДПО «БРИОП»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8" name="Shape 698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4911370"/>
            <a:ext cx="9144000" cy="23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99" name="Shape 699" descr="C:\Users\zalega\Desktop\Красноярск 2015\Рисунки\Top.pn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-4650" y="4"/>
            <a:ext cx="9153300" cy="672900"/>
          </a:xfrm>
          <a:prstGeom prst="rect">
            <a:avLst/>
          </a:prstGeom>
          <a:noFill/>
          <a:ln>
            <a:noFill/>
          </a:ln>
        </p:spPr>
      </p:pic>
      <p:sp>
        <p:nvSpPr>
          <p:cNvPr id="700" name="Shape 700"/>
          <p:cNvSpPr txBox="1"/>
          <p:nvPr/>
        </p:nvSpPr>
        <p:spPr>
          <a:xfrm>
            <a:off x="238375" y="72889"/>
            <a:ext cx="8101500" cy="60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lvl="0" algn="ctr" rtl="0">
              <a:spcBef>
                <a:spcPts val="0"/>
              </a:spcBef>
              <a:buClr>
                <a:schemeClr val="dk1"/>
              </a:buClr>
              <a:buSzPct val="25000"/>
              <a:buFont typeface="Arial"/>
              <a:buNone/>
            </a:pPr>
            <a:endParaRPr lang="ru" sz="2400" dirty="0">
              <a:solidFill>
                <a:schemeClr val="lt1"/>
              </a:solidFill>
            </a:endParaRPr>
          </a:p>
        </p:txBody>
      </p:sp>
      <p:sp>
        <p:nvSpPr>
          <p:cNvPr id="703" name="Shape 703"/>
          <p:cNvSpPr txBox="1"/>
          <p:nvPr/>
        </p:nvSpPr>
        <p:spPr>
          <a:xfrm>
            <a:off x="785786" y="1571618"/>
            <a:ext cx="2571768" cy="142876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just"/>
            <a:endParaRPr lang="ru" sz="1500" dirty="0">
              <a:solidFill>
                <a:schemeClr val="dk1"/>
              </a:solidFill>
            </a:endParaRPr>
          </a:p>
        </p:txBody>
      </p:sp>
      <p:grpSp>
        <p:nvGrpSpPr>
          <p:cNvPr id="2" name="Группа 10"/>
          <p:cNvGrpSpPr/>
          <p:nvPr/>
        </p:nvGrpSpPr>
        <p:grpSpPr>
          <a:xfrm>
            <a:off x="0" y="4857766"/>
            <a:ext cx="9144000" cy="285734"/>
            <a:chOff x="0" y="4857836"/>
            <a:chExt cx="9144000" cy="285734"/>
          </a:xfrm>
        </p:grpSpPr>
        <p:pic>
          <p:nvPicPr>
            <p:cNvPr id="12" name="Shape 74" descr="F:\РАБОТА\ЗОЛОТОЕ СЕЧЕНИЕ\КРАСОБР\презентация\5-01.jpg"/>
            <p:cNvPicPr preferRelativeResize="0"/>
            <p:nvPr/>
          </p:nvPicPr>
          <p:blipFill rotWithShape="1">
            <a:blip r:embed="rId3" cstate="email">
              <a:alphaModFix/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4911370"/>
              <a:ext cx="9144000" cy="232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Прямоугольник 12"/>
            <p:cNvSpPr/>
            <p:nvPr/>
          </p:nvSpPr>
          <p:spPr>
            <a:xfrm>
              <a:off x="357158" y="4857836"/>
              <a:ext cx="8501510" cy="72008"/>
            </a:xfrm>
            <a:prstGeom prst="rect">
              <a:avLst/>
            </a:prstGeom>
            <a:gradFill flip="none" rotWithShape="1">
              <a:gsLst>
                <a:gs pos="0">
                  <a:srgbClr val="462A6E"/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0" name="Номер слайда 29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12</a:t>
            </a:fld>
            <a:endParaRPr lang="ru"/>
          </a:p>
        </p:txBody>
      </p:sp>
      <p:sp>
        <p:nvSpPr>
          <p:cNvPr id="14" name="Выноска со стрелкой вправо 13"/>
          <p:cNvSpPr/>
          <p:nvPr/>
        </p:nvSpPr>
        <p:spPr>
          <a:xfrm>
            <a:off x="714348" y="1071552"/>
            <a:ext cx="3571900" cy="3357586"/>
          </a:xfrm>
          <a:prstGeom prst="rightArrowCallou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dirty="0" smtClean="0"/>
              <a:t>развитие мер поддержки молодых и ориентированных на инновационную и творческую работу педагогов и активизация работы по участию педагогов района в конкурсах различного уровня </a:t>
            </a:r>
            <a:endParaRPr lang="ru-RU" dirty="0"/>
          </a:p>
        </p:txBody>
      </p:sp>
      <p:graphicFrame>
        <p:nvGraphicFramePr>
          <p:cNvPr id="17" name="Таблица 16"/>
          <p:cNvGraphicFramePr>
            <a:graphicFrameLocks noGrp="1"/>
          </p:cNvGraphicFramePr>
          <p:nvPr/>
        </p:nvGraphicFramePr>
        <p:xfrm>
          <a:off x="4071934" y="928676"/>
          <a:ext cx="4857751" cy="3566562"/>
        </p:xfrm>
        <a:graphic>
          <a:graphicData uri="http://schemas.openxmlformats.org/drawingml/2006/table">
            <a:tbl>
              <a:tblPr/>
              <a:tblGrid>
                <a:gridCol w="538957"/>
                <a:gridCol w="914910"/>
                <a:gridCol w="1892388"/>
                <a:gridCol w="1511496"/>
              </a:tblGrid>
              <a:tr h="36814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</a:rPr>
                        <a:t>год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</a:rPr>
                        <a:t>кол-во участников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</a:rPr>
                        <a:t>ФИО победителя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</a:rPr>
                        <a:t>ОУ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3629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</a:rPr>
                        <a:t>2015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Очирова Любовь </a:t>
                      </a:r>
                      <a:r>
                        <a:rPr lang="ru-RU" sz="1200" dirty="0" err="1">
                          <a:latin typeface="Times New Roman"/>
                          <a:ea typeface="Times New Roman"/>
                          <a:cs typeface="Times New Roman"/>
                        </a:rPr>
                        <a:t>Цыреновна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МБОУ Шибертуйская СОШ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учитель русского языка и литературы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74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</a:rPr>
                        <a:t>2016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</a:rPr>
                        <a:t>Ешеев </a:t>
                      </a:r>
                      <a:r>
                        <a:rPr lang="ru-RU" sz="1200" dirty="0" err="1">
                          <a:latin typeface="Times New Roman"/>
                          <a:ea typeface="Times New Roman"/>
                        </a:rPr>
                        <a:t>Батор</a:t>
                      </a:r>
                      <a:r>
                        <a:rPr lang="ru-RU" sz="12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1200" dirty="0" err="1">
                          <a:latin typeface="Times New Roman"/>
                          <a:ea typeface="Times New Roman"/>
                        </a:rPr>
                        <a:t>Аюржанаевич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МБОУ «Потанинская СОШ»,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</a:rPr>
                        <a:t>учитель географии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22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</a:rPr>
                        <a:t>2017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Степанова Татьяна Петровна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МБОУ Окино-Ключевская СОШ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учитель информатики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3629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</a:rPr>
                        <a:t>2018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4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Некипелов Евгений Степанович </a:t>
                      </a:r>
                      <a:b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</a:b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МБОУ Мало-Куналейская СОШ учитель физической культуры  .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8" name="Shape 698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4911370"/>
            <a:ext cx="9144000" cy="23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99" name="Shape 699" descr="C:\Users\zalega\Desktop\Красноярск 2015\Рисунки\Top.pn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-4650" y="4"/>
            <a:ext cx="9153300" cy="672900"/>
          </a:xfrm>
          <a:prstGeom prst="rect">
            <a:avLst/>
          </a:prstGeom>
          <a:noFill/>
          <a:ln>
            <a:noFill/>
          </a:ln>
        </p:spPr>
      </p:pic>
      <p:sp>
        <p:nvSpPr>
          <p:cNvPr id="700" name="Shape 700"/>
          <p:cNvSpPr txBox="1"/>
          <p:nvPr/>
        </p:nvSpPr>
        <p:spPr>
          <a:xfrm>
            <a:off x="238375" y="72889"/>
            <a:ext cx="8101500" cy="60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lvl="0" algn="ctr" rtl="0">
              <a:spcBef>
                <a:spcPts val="0"/>
              </a:spcBef>
              <a:buClr>
                <a:schemeClr val="dk1"/>
              </a:buClr>
              <a:buSzPct val="25000"/>
              <a:buFont typeface="Arial"/>
              <a:buNone/>
            </a:pPr>
            <a:endParaRPr lang="ru" sz="2400" dirty="0">
              <a:solidFill>
                <a:schemeClr val="lt1"/>
              </a:solidFill>
            </a:endParaRPr>
          </a:p>
        </p:txBody>
      </p:sp>
      <p:sp>
        <p:nvSpPr>
          <p:cNvPr id="703" name="Shape 703"/>
          <p:cNvSpPr txBox="1"/>
          <p:nvPr/>
        </p:nvSpPr>
        <p:spPr>
          <a:xfrm>
            <a:off x="785786" y="1571618"/>
            <a:ext cx="2571768" cy="142876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just"/>
            <a:endParaRPr lang="ru" sz="1500" dirty="0">
              <a:solidFill>
                <a:schemeClr val="dk1"/>
              </a:solidFill>
            </a:endParaRPr>
          </a:p>
        </p:txBody>
      </p:sp>
      <p:grpSp>
        <p:nvGrpSpPr>
          <p:cNvPr id="2" name="Группа 10"/>
          <p:cNvGrpSpPr/>
          <p:nvPr/>
        </p:nvGrpSpPr>
        <p:grpSpPr>
          <a:xfrm>
            <a:off x="0" y="4857766"/>
            <a:ext cx="9144000" cy="285734"/>
            <a:chOff x="0" y="4857836"/>
            <a:chExt cx="9144000" cy="285734"/>
          </a:xfrm>
        </p:grpSpPr>
        <p:pic>
          <p:nvPicPr>
            <p:cNvPr id="12" name="Shape 74" descr="F:\РАБОТА\ЗОЛОТОЕ СЕЧЕНИЕ\КРАСОБР\презентация\5-01.jpg"/>
            <p:cNvPicPr preferRelativeResize="0"/>
            <p:nvPr/>
          </p:nvPicPr>
          <p:blipFill rotWithShape="1">
            <a:blip r:embed="rId3" cstate="email">
              <a:alphaModFix/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4911370"/>
              <a:ext cx="9144000" cy="232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Прямоугольник 12"/>
            <p:cNvSpPr/>
            <p:nvPr/>
          </p:nvSpPr>
          <p:spPr>
            <a:xfrm>
              <a:off x="357158" y="4857836"/>
              <a:ext cx="8501510" cy="72008"/>
            </a:xfrm>
            <a:prstGeom prst="rect">
              <a:avLst/>
            </a:prstGeom>
            <a:gradFill flip="none" rotWithShape="1">
              <a:gsLst>
                <a:gs pos="0">
                  <a:srgbClr val="462A6E"/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0" name="Номер слайда 29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13</a:t>
            </a:fld>
            <a:endParaRPr lang="ru"/>
          </a:p>
        </p:txBody>
      </p:sp>
      <p:sp>
        <p:nvSpPr>
          <p:cNvPr id="14" name="Выноска со стрелкой вправо 13"/>
          <p:cNvSpPr/>
          <p:nvPr/>
        </p:nvSpPr>
        <p:spPr>
          <a:xfrm>
            <a:off x="714348" y="1071552"/>
            <a:ext cx="3571900" cy="3357586"/>
          </a:xfrm>
          <a:prstGeom prst="rightArrowCallou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dirty="0" smtClean="0"/>
              <a:t>совершенствование муниципальной системы оценки качества образования, включающей в себя не только государственные экзамены, но и различные мониторинговые исследования качества образования и уровня социализации учащихся </a:t>
            </a:r>
            <a:endParaRPr lang="ru-RU" dirty="0"/>
          </a:p>
        </p:txBody>
      </p:sp>
      <p:sp>
        <p:nvSpPr>
          <p:cNvPr id="15" name="Блок-схема: перфолента 14"/>
          <p:cNvSpPr/>
          <p:nvPr/>
        </p:nvSpPr>
        <p:spPr>
          <a:xfrm>
            <a:off x="4500562" y="1285866"/>
            <a:ext cx="4214842" cy="3286148"/>
          </a:xfrm>
          <a:prstGeom prst="flowChartPunchedTap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 algn="ctr">
              <a:buAutoNum type="arabicPeriod"/>
            </a:pPr>
            <a:r>
              <a:rPr lang="ru-RU" dirty="0" smtClean="0"/>
              <a:t>Для обеспечения объективности полученных результатов на момент проведения оценки качества образования, осуществляется направление сотрудников РУО в общеобразовательные организации</a:t>
            </a:r>
          </a:p>
          <a:p>
            <a:pPr marL="342900" indent="-342900" algn="ctr"/>
            <a:endParaRPr lang="ru-RU" dirty="0" smtClean="0"/>
          </a:p>
          <a:p>
            <a:pPr algn="ctr"/>
            <a:r>
              <a:rPr lang="ru-RU" dirty="0" smtClean="0"/>
              <a:t>2. проведение школами родительских собраний, классных часов  по ознакомлению с Порядком проведения ГИА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8" name="Shape 698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4911370"/>
            <a:ext cx="9144000" cy="23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99" name="Shape 699" descr="C:\Users\zalega\Desktop\Красноярск 2015\Рисунки\Top.pn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-4650" y="4"/>
            <a:ext cx="9153300" cy="672900"/>
          </a:xfrm>
          <a:prstGeom prst="rect">
            <a:avLst/>
          </a:prstGeom>
          <a:noFill/>
          <a:ln>
            <a:noFill/>
          </a:ln>
        </p:spPr>
      </p:pic>
      <p:sp>
        <p:nvSpPr>
          <p:cNvPr id="700" name="Shape 700"/>
          <p:cNvSpPr txBox="1"/>
          <p:nvPr/>
        </p:nvSpPr>
        <p:spPr>
          <a:xfrm>
            <a:off x="238375" y="72889"/>
            <a:ext cx="8101500" cy="60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lvl="0" algn="ctr" rtl="0">
              <a:spcBef>
                <a:spcPts val="0"/>
              </a:spcBef>
              <a:buClr>
                <a:schemeClr val="dk1"/>
              </a:buClr>
              <a:buSzPct val="25000"/>
              <a:buFont typeface="Arial"/>
              <a:buNone/>
            </a:pPr>
            <a:endParaRPr lang="ru" sz="2400" dirty="0">
              <a:solidFill>
                <a:schemeClr val="lt1"/>
              </a:solidFill>
            </a:endParaRPr>
          </a:p>
        </p:txBody>
      </p:sp>
      <p:sp>
        <p:nvSpPr>
          <p:cNvPr id="703" name="Shape 703"/>
          <p:cNvSpPr txBox="1"/>
          <p:nvPr/>
        </p:nvSpPr>
        <p:spPr>
          <a:xfrm>
            <a:off x="785786" y="1571618"/>
            <a:ext cx="2571768" cy="142876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just"/>
            <a:endParaRPr lang="ru" sz="1500" dirty="0">
              <a:solidFill>
                <a:schemeClr val="dk1"/>
              </a:solidFill>
            </a:endParaRPr>
          </a:p>
        </p:txBody>
      </p:sp>
      <p:grpSp>
        <p:nvGrpSpPr>
          <p:cNvPr id="2" name="Группа 10"/>
          <p:cNvGrpSpPr/>
          <p:nvPr/>
        </p:nvGrpSpPr>
        <p:grpSpPr>
          <a:xfrm>
            <a:off x="0" y="4857766"/>
            <a:ext cx="9144000" cy="285734"/>
            <a:chOff x="0" y="4857836"/>
            <a:chExt cx="9144000" cy="285734"/>
          </a:xfrm>
        </p:grpSpPr>
        <p:pic>
          <p:nvPicPr>
            <p:cNvPr id="12" name="Shape 74" descr="F:\РАБОТА\ЗОЛОТОЕ СЕЧЕНИЕ\КРАСОБР\презентация\5-01.jpg"/>
            <p:cNvPicPr preferRelativeResize="0"/>
            <p:nvPr/>
          </p:nvPicPr>
          <p:blipFill rotWithShape="1">
            <a:blip r:embed="rId3" cstate="email">
              <a:alphaModFix/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4911370"/>
              <a:ext cx="9144000" cy="232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Прямоугольник 12"/>
            <p:cNvSpPr/>
            <p:nvPr/>
          </p:nvSpPr>
          <p:spPr>
            <a:xfrm>
              <a:off x="357158" y="4857836"/>
              <a:ext cx="8501510" cy="72008"/>
            </a:xfrm>
            <a:prstGeom prst="rect">
              <a:avLst/>
            </a:prstGeom>
            <a:gradFill flip="none" rotWithShape="1">
              <a:gsLst>
                <a:gs pos="0">
                  <a:srgbClr val="462A6E"/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0" name="Номер слайда 29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14</a:t>
            </a:fld>
            <a:endParaRPr lang="ru"/>
          </a:p>
        </p:txBody>
      </p:sp>
      <p:pic>
        <p:nvPicPr>
          <p:cNvPr id="1026" name="Picture 2" descr="C:\Documents and Settings\Admin\Мои документы\Августовская конференция\2018\дошк. образ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57158" y="928676"/>
            <a:ext cx="8215338" cy="37681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9" name="Shape 179" descr="C:\Users\zalega\Desktop\Красноярск 2015\Рисунки\Top.pn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-4650" y="4"/>
            <a:ext cx="9153300" cy="672900"/>
          </a:xfrm>
          <a:prstGeom prst="rect">
            <a:avLst/>
          </a:prstGeom>
          <a:noFill/>
          <a:ln>
            <a:noFill/>
          </a:ln>
        </p:spPr>
      </p:pic>
      <p:sp>
        <p:nvSpPr>
          <p:cNvPr id="180" name="Shape 180"/>
          <p:cNvSpPr txBox="1"/>
          <p:nvPr/>
        </p:nvSpPr>
        <p:spPr>
          <a:xfrm>
            <a:off x="238375" y="72889"/>
            <a:ext cx="8101500" cy="60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ru" sz="2000" dirty="0">
                <a:solidFill>
                  <a:srgbClr val="FFFFFF"/>
                </a:solidFill>
              </a:rPr>
              <a:t>Дошкольное образование</a:t>
            </a:r>
          </a:p>
        </p:txBody>
      </p:sp>
      <p:grpSp>
        <p:nvGrpSpPr>
          <p:cNvPr id="2" name="Группа 10"/>
          <p:cNvGrpSpPr/>
          <p:nvPr/>
        </p:nvGrpSpPr>
        <p:grpSpPr>
          <a:xfrm>
            <a:off x="0" y="4515966"/>
            <a:ext cx="9144000" cy="627604"/>
            <a:chOff x="0" y="4515966"/>
            <a:chExt cx="9144000" cy="627604"/>
          </a:xfrm>
        </p:grpSpPr>
        <p:pic>
          <p:nvPicPr>
            <p:cNvPr id="12" name="Shape 74" descr="F:\РАБОТА\ЗОЛОТОЕ СЕЧЕНИЕ\КРАСОБР\презентация\5-01.jpg"/>
            <p:cNvPicPr preferRelativeResize="0"/>
            <p:nvPr/>
          </p:nvPicPr>
          <p:blipFill rotWithShape="1">
            <a:blip r:embed="rId4" cstate="email">
              <a:alphaModFix/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4911370"/>
              <a:ext cx="9144000" cy="232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Прямоугольник 12"/>
            <p:cNvSpPr/>
            <p:nvPr/>
          </p:nvSpPr>
          <p:spPr>
            <a:xfrm>
              <a:off x="642490" y="4515966"/>
              <a:ext cx="8501510" cy="72008"/>
            </a:xfrm>
            <a:prstGeom prst="rect">
              <a:avLst/>
            </a:prstGeom>
            <a:gradFill flip="none" rotWithShape="1">
              <a:gsLst>
                <a:gs pos="0">
                  <a:srgbClr val="462A6E"/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000"/>
            </a:p>
          </p:txBody>
        </p:sp>
      </p:grpSp>
      <p:sp>
        <p:nvSpPr>
          <p:cNvPr id="33" name="Прямоугольник 32"/>
          <p:cNvSpPr/>
          <p:nvPr/>
        </p:nvSpPr>
        <p:spPr>
          <a:xfrm>
            <a:off x="2051720" y="1563638"/>
            <a:ext cx="7096930" cy="45719"/>
          </a:xfrm>
          <a:prstGeom prst="rect">
            <a:avLst/>
          </a:prstGeom>
          <a:gradFill flip="none" rotWithShape="1">
            <a:gsLst>
              <a:gs pos="0">
                <a:srgbClr val="462A6E"/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528" y="699542"/>
            <a:ext cx="1247055" cy="1390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9" name="Прямоугольник 38"/>
          <p:cNvSpPr/>
          <p:nvPr/>
        </p:nvSpPr>
        <p:spPr>
          <a:xfrm>
            <a:off x="2411760" y="2500312"/>
            <a:ext cx="6732240" cy="45719"/>
          </a:xfrm>
          <a:prstGeom prst="rect">
            <a:avLst/>
          </a:prstGeom>
          <a:gradFill flip="none" rotWithShape="1">
            <a:gsLst>
              <a:gs pos="0">
                <a:srgbClr val="462A6E"/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/>
          </a:p>
        </p:txBody>
      </p:sp>
      <p:sp>
        <p:nvSpPr>
          <p:cNvPr id="41" name="Прямоугольник 40"/>
          <p:cNvSpPr/>
          <p:nvPr/>
        </p:nvSpPr>
        <p:spPr>
          <a:xfrm>
            <a:off x="2771800" y="4286262"/>
            <a:ext cx="6372200" cy="45719"/>
          </a:xfrm>
          <a:prstGeom prst="rect">
            <a:avLst/>
          </a:prstGeom>
          <a:gradFill flip="none" rotWithShape="1">
            <a:gsLst>
              <a:gs pos="0">
                <a:srgbClr val="462A6E"/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9878" y="1346565"/>
            <a:ext cx="1221769" cy="14872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1" name="Прямоугольник 30"/>
          <p:cNvSpPr/>
          <p:nvPr/>
        </p:nvSpPr>
        <p:spPr>
          <a:xfrm>
            <a:off x="1033138" y="2251561"/>
            <a:ext cx="1279622" cy="1394430"/>
          </a:xfrm>
          <a:prstGeom prst="rect">
            <a:avLst/>
          </a:prstGeom>
          <a:blipFill>
            <a:blip r:embed="rId7" cstate="email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2" name="Прямоугольник 31"/>
          <p:cNvSpPr/>
          <p:nvPr/>
        </p:nvSpPr>
        <p:spPr>
          <a:xfrm>
            <a:off x="1570583" y="3075806"/>
            <a:ext cx="1080120" cy="1353965"/>
          </a:xfrm>
          <a:prstGeom prst="rect">
            <a:avLst/>
          </a:prstGeom>
          <a:blipFill>
            <a:blip r:embed="rId8" cstate="email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4" name="TextBox 13"/>
          <p:cNvSpPr txBox="1"/>
          <p:nvPr/>
        </p:nvSpPr>
        <p:spPr>
          <a:xfrm>
            <a:off x="2071670" y="785800"/>
            <a:ext cx="660309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/>
              <a:t>повышение качества педагогической деятельности и </a:t>
            </a:r>
          </a:p>
          <a:p>
            <a:r>
              <a:rPr lang="ru-RU" sz="2000" dirty="0" smtClean="0"/>
              <a:t>рост её эффективности</a:t>
            </a:r>
            <a:endParaRPr lang="ru-RU" sz="2000" dirty="0"/>
          </a:p>
        </p:txBody>
      </p:sp>
      <p:sp>
        <p:nvSpPr>
          <p:cNvPr id="15" name="TextBox 14"/>
          <p:cNvSpPr txBox="1"/>
          <p:nvPr/>
        </p:nvSpPr>
        <p:spPr>
          <a:xfrm>
            <a:off x="2214546" y="1714494"/>
            <a:ext cx="603883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/>
              <a:t>обеспечение  комплекса мер по</a:t>
            </a:r>
          </a:p>
          <a:p>
            <a:r>
              <a:rPr lang="ru-RU" sz="2000" dirty="0" smtClean="0"/>
              <a:t> повышению качества дошкольного образования</a:t>
            </a:r>
            <a:endParaRPr lang="ru-RU" sz="2000" dirty="0"/>
          </a:p>
        </p:txBody>
      </p:sp>
      <p:sp>
        <p:nvSpPr>
          <p:cNvPr id="16" name="TextBox 15"/>
          <p:cNvSpPr txBox="1"/>
          <p:nvPr/>
        </p:nvSpPr>
        <p:spPr>
          <a:xfrm>
            <a:off x="2786018" y="2714626"/>
            <a:ext cx="635798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 smtClean="0"/>
              <a:t>привлечение творческого потенциала родителей в образовательный процесс и использование различных форм сотрудничества ДОУ и</a:t>
            </a:r>
          </a:p>
          <a:p>
            <a:pPr algn="just"/>
            <a:r>
              <a:rPr lang="ru-RU" sz="2000" dirty="0" smtClean="0"/>
              <a:t> социальных институтов</a:t>
            </a:r>
            <a:endParaRPr lang="ru-RU" sz="2000" dirty="0"/>
          </a:p>
        </p:txBody>
      </p:sp>
      <p:sp>
        <p:nvSpPr>
          <p:cNvPr id="17" name="Номер слайда 16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15</a:t>
            </a:fld>
            <a:endParaRPr lang="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8" name="Shape 698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4911370"/>
            <a:ext cx="9144000" cy="23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99" name="Shape 699" descr="C:\Users\zalega\Desktop\Красноярск 2015\Рисунки\Top.pn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-4650" y="4"/>
            <a:ext cx="9153300" cy="672900"/>
          </a:xfrm>
          <a:prstGeom prst="rect">
            <a:avLst/>
          </a:prstGeom>
          <a:noFill/>
          <a:ln>
            <a:noFill/>
          </a:ln>
        </p:spPr>
      </p:pic>
      <p:sp>
        <p:nvSpPr>
          <p:cNvPr id="700" name="Shape 700"/>
          <p:cNvSpPr txBox="1"/>
          <p:nvPr/>
        </p:nvSpPr>
        <p:spPr>
          <a:xfrm>
            <a:off x="238375" y="72889"/>
            <a:ext cx="8101500" cy="60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lvl="0" algn="ctr" rtl="0">
              <a:spcBef>
                <a:spcPts val="0"/>
              </a:spcBef>
              <a:buClr>
                <a:schemeClr val="dk1"/>
              </a:buClr>
              <a:buSzPct val="25000"/>
              <a:buFont typeface="Arial"/>
              <a:buNone/>
            </a:pPr>
            <a:endParaRPr lang="ru" sz="2400" dirty="0">
              <a:solidFill>
                <a:schemeClr val="lt1"/>
              </a:solidFill>
            </a:endParaRPr>
          </a:p>
        </p:txBody>
      </p:sp>
      <p:sp>
        <p:nvSpPr>
          <p:cNvPr id="703" name="Shape 703"/>
          <p:cNvSpPr txBox="1"/>
          <p:nvPr/>
        </p:nvSpPr>
        <p:spPr>
          <a:xfrm>
            <a:off x="785786" y="1571618"/>
            <a:ext cx="2571768" cy="142876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just"/>
            <a:endParaRPr lang="ru" sz="1500" dirty="0">
              <a:solidFill>
                <a:schemeClr val="dk1"/>
              </a:solidFill>
            </a:endParaRPr>
          </a:p>
        </p:txBody>
      </p:sp>
      <p:grpSp>
        <p:nvGrpSpPr>
          <p:cNvPr id="2" name="Группа 10"/>
          <p:cNvGrpSpPr/>
          <p:nvPr/>
        </p:nvGrpSpPr>
        <p:grpSpPr>
          <a:xfrm>
            <a:off x="0" y="4857766"/>
            <a:ext cx="9144000" cy="285734"/>
            <a:chOff x="0" y="4857836"/>
            <a:chExt cx="9144000" cy="285734"/>
          </a:xfrm>
        </p:grpSpPr>
        <p:pic>
          <p:nvPicPr>
            <p:cNvPr id="12" name="Shape 74" descr="F:\РАБОТА\ЗОЛОТОЕ СЕЧЕНИЕ\КРАСОБР\презентация\5-01.jpg"/>
            <p:cNvPicPr preferRelativeResize="0"/>
            <p:nvPr/>
          </p:nvPicPr>
          <p:blipFill rotWithShape="1">
            <a:blip r:embed="rId3" cstate="email">
              <a:alphaModFix/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4911370"/>
              <a:ext cx="9144000" cy="232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Прямоугольник 12"/>
            <p:cNvSpPr/>
            <p:nvPr/>
          </p:nvSpPr>
          <p:spPr>
            <a:xfrm>
              <a:off x="357158" y="4857836"/>
              <a:ext cx="8501510" cy="72008"/>
            </a:xfrm>
            <a:prstGeom prst="rect">
              <a:avLst/>
            </a:prstGeom>
            <a:gradFill flip="none" rotWithShape="1">
              <a:gsLst>
                <a:gs pos="0">
                  <a:srgbClr val="462A6E"/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0" name="Номер слайда 29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16</a:t>
            </a:fld>
            <a:endParaRPr lang="ru"/>
          </a:p>
        </p:txBody>
      </p:sp>
      <p:pic>
        <p:nvPicPr>
          <p:cNvPr id="2050" name="Picture 2" descr="C:\Documents and Settings\Admin\Мои документы\Августовская конференция\2018\Podsnezhniki-v-negu-720x405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00034" y="2714626"/>
            <a:ext cx="3071834" cy="17279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TextBox 13"/>
          <p:cNvSpPr txBox="1"/>
          <p:nvPr/>
        </p:nvSpPr>
        <p:spPr>
          <a:xfrm>
            <a:off x="0" y="1571618"/>
            <a:ext cx="4466287" cy="4770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25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МБДОУ </a:t>
            </a:r>
            <a:r>
              <a:rPr lang="ru-RU" sz="25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</a:t>
            </a:r>
            <a:r>
              <a:rPr lang="ru-RU" sz="25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/с «Подснежник»</a:t>
            </a:r>
            <a:endParaRPr lang="ru-RU" sz="25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" name="Солнце 15"/>
          <p:cNvSpPr/>
          <p:nvPr/>
        </p:nvSpPr>
        <p:spPr>
          <a:xfrm>
            <a:off x="3714744" y="500048"/>
            <a:ext cx="5214974" cy="4071966"/>
          </a:xfrm>
          <a:prstGeom prst="sun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учебно-методический комплект «Цветок в янтаре» </a:t>
            </a:r>
            <a:endParaRPr lang="ru-RU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8" name="Shape 698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4911370"/>
            <a:ext cx="9144000" cy="23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99" name="Shape 699" descr="C:\Users\zalega\Desktop\Красноярск 2015\Рисунки\Top.pn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-4650" y="4"/>
            <a:ext cx="9153300" cy="672900"/>
          </a:xfrm>
          <a:prstGeom prst="rect">
            <a:avLst/>
          </a:prstGeom>
          <a:noFill/>
          <a:ln>
            <a:noFill/>
          </a:ln>
        </p:spPr>
      </p:pic>
      <p:sp>
        <p:nvSpPr>
          <p:cNvPr id="700" name="Shape 700"/>
          <p:cNvSpPr txBox="1"/>
          <p:nvPr/>
        </p:nvSpPr>
        <p:spPr>
          <a:xfrm>
            <a:off x="238375" y="72889"/>
            <a:ext cx="8101500" cy="60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lvl="0" algn="ctr" rtl="0">
              <a:spcBef>
                <a:spcPts val="0"/>
              </a:spcBef>
              <a:buClr>
                <a:schemeClr val="dk1"/>
              </a:buClr>
              <a:buSzPct val="25000"/>
              <a:buFont typeface="Arial"/>
              <a:buNone/>
            </a:pPr>
            <a:endParaRPr lang="ru" sz="2400" dirty="0">
              <a:solidFill>
                <a:schemeClr val="lt1"/>
              </a:solidFill>
            </a:endParaRPr>
          </a:p>
        </p:txBody>
      </p:sp>
      <p:sp>
        <p:nvSpPr>
          <p:cNvPr id="703" name="Shape 703"/>
          <p:cNvSpPr txBox="1"/>
          <p:nvPr/>
        </p:nvSpPr>
        <p:spPr>
          <a:xfrm>
            <a:off x="785786" y="1571618"/>
            <a:ext cx="2571768" cy="142876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just"/>
            <a:endParaRPr lang="ru" sz="1500" dirty="0">
              <a:solidFill>
                <a:schemeClr val="dk1"/>
              </a:solidFill>
            </a:endParaRPr>
          </a:p>
        </p:txBody>
      </p:sp>
      <p:grpSp>
        <p:nvGrpSpPr>
          <p:cNvPr id="2" name="Группа 10"/>
          <p:cNvGrpSpPr/>
          <p:nvPr/>
        </p:nvGrpSpPr>
        <p:grpSpPr>
          <a:xfrm>
            <a:off x="0" y="4857766"/>
            <a:ext cx="9144000" cy="285734"/>
            <a:chOff x="0" y="4857836"/>
            <a:chExt cx="9144000" cy="285734"/>
          </a:xfrm>
        </p:grpSpPr>
        <p:pic>
          <p:nvPicPr>
            <p:cNvPr id="12" name="Shape 74" descr="F:\РАБОТА\ЗОЛОТОЕ СЕЧЕНИЕ\КРАСОБР\презентация\5-01.jpg"/>
            <p:cNvPicPr preferRelativeResize="0"/>
            <p:nvPr/>
          </p:nvPicPr>
          <p:blipFill rotWithShape="1">
            <a:blip r:embed="rId3" cstate="email">
              <a:alphaModFix/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4911370"/>
              <a:ext cx="9144000" cy="232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Прямоугольник 12"/>
            <p:cNvSpPr/>
            <p:nvPr/>
          </p:nvSpPr>
          <p:spPr>
            <a:xfrm>
              <a:off x="357158" y="4857836"/>
              <a:ext cx="8501510" cy="72008"/>
            </a:xfrm>
            <a:prstGeom prst="rect">
              <a:avLst/>
            </a:prstGeom>
            <a:gradFill flip="none" rotWithShape="1">
              <a:gsLst>
                <a:gs pos="0">
                  <a:srgbClr val="462A6E"/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0" name="Номер слайда 29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17</a:t>
            </a:fld>
            <a:endParaRPr lang="ru"/>
          </a:p>
        </p:txBody>
      </p:sp>
      <p:sp>
        <p:nvSpPr>
          <p:cNvPr id="15" name="Горизонтальный свиток 14"/>
          <p:cNvSpPr/>
          <p:nvPr/>
        </p:nvSpPr>
        <p:spPr>
          <a:xfrm>
            <a:off x="928662" y="214296"/>
            <a:ext cx="7429552" cy="2643206"/>
          </a:xfrm>
          <a:prstGeom prst="horizontalScroll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800" dirty="0" smtClean="0"/>
              <a:t>Республиканский научно-практический семинар </a:t>
            </a:r>
          </a:p>
          <a:p>
            <a:pPr algn="ctr"/>
            <a:r>
              <a:rPr lang="ru-RU" sz="1800" dirty="0" smtClean="0"/>
              <a:t>«Лучшие образовательные практики приобщения детей дошкольного возраста к культуре </a:t>
            </a:r>
            <a:r>
              <a:rPr lang="ru-RU" sz="1800" dirty="0" err="1" smtClean="0"/>
              <a:t>семейских</a:t>
            </a:r>
            <a:r>
              <a:rPr lang="ru-RU" sz="1800" dirty="0" smtClean="0"/>
              <a:t> Республики Бурятия</a:t>
            </a:r>
          </a:p>
          <a:p>
            <a:pPr algn="ctr"/>
            <a:r>
              <a:rPr lang="ru-RU" sz="1800" dirty="0" smtClean="0"/>
              <a:t> (на примере МБДОУ </a:t>
            </a:r>
            <a:r>
              <a:rPr lang="ru-RU" sz="1800" dirty="0" err="1" smtClean="0"/>
              <a:t>д\с</a:t>
            </a:r>
            <a:r>
              <a:rPr lang="ru-RU" sz="1800" dirty="0" smtClean="0"/>
              <a:t>  «Подснежник»)</a:t>
            </a:r>
            <a:endParaRPr lang="ru-RU" sz="1800" dirty="0"/>
          </a:p>
        </p:txBody>
      </p:sp>
      <p:sp>
        <p:nvSpPr>
          <p:cNvPr id="17" name="Выгнутая вправо стрелка 16"/>
          <p:cNvSpPr/>
          <p:nvPr/>
        </p:nvSpPr>
        <p:spPr>
          <a:xfrm>
            <a:off x="8412480" y="2285998"/>
            <a:ext cx="731520" cy="1216152"/>
          </a:xfrm>
          <a:prstGeom prst="curvedLeft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8" name="Выгнутая влево стрелка 17"/>
          <p:cNvSpPr/>
          <p:nvPr/>
        </p:nvSpPr>
        <p:spPr>
          <a:xfrm>
            <a:off x="142844" y="2214560"/>
            <a:ext cx="731520" cy="1216152"/>
          </a:xfrm>
          <a:prstGeom prst="curved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9" name="Лента лицом вверх 18"/>
          <p:cNvSpPr/>
          <p:nvPr/>
        </p:nvSpPr>
        <p:spPr>
          <a:xfrm>
            <a:off x="857224" y="2857502"/>
            <a:ext cx="3429024" cy="1827094"/>
          </a:xfrm>
          <a:prstGeom prst="ribbon2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МБДОУ </a:t>
            </a:r>
            <a:r>
              <a:rPr lang="ru-RU" dirty="0" err="1" smtClean="0"/>
              <a:t>д</a:t>
            </a:r>
            <a:r>
              <a:rPr lang="ru-RU" dirty="0" smtClean="0"/>
              <a:t>/с «Подснежник» республиканская </a:t>
            </a:r>
            <a:r>
              <a:rPr lang="ru-RU" dirty="0" err="1" smtClean="0"/>
              <a:t>стажировочная</a:t>
            </a:r>
            <a:r>
              <a:rPr lang="ru-RU" dirty="0" smtClean="0"/>
              <a:t> площадка</a:t>
            </a:r>
            <a:endParaRPr lang="ru-RU" dirty="0"/>
          </a:p>
        </p:txBody>
      </p:sp>
      <p:sp>
        <p:nvSpPr>
          <p:cNvPr id="20" name="Лента лицом вверх 19"/>
          <p:cNvSpPr/>
          <p:nvPr/>
        </p:nvSpPr>
        <p:spPr>
          <a:xfrm>
            <a:off x="5072066" y="2857502"/>
            <a:ext cx="3286148" cy="1827094"/>
          </a:xfrm>
          <a:prstGeom prst="ribbon2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МБДОУ </a:t>
            </a:r>
            <a:r>
              <a:rPr lang="ru-RU" dirty="0" err="1" smtClean="0"/>
              <a:t>д</a:t>
            </a:r>
            <a:r>
              <a:rPr lang="ru-RU" dirty="0" smtClean="0"/>
              <a:t>/с «Теремок» - республиканская творческая лаборатория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8" name="Shape 698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4911370"/>
            <a:ext cx="9144000" cy="23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99" name="Shape 699" descr="C:\Users\zalega\Desktop\Красноярск 2015\Рисунки\Top.pn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-4650" y="4"/>
            <a:ext cx="9153300" cy="672900"/>
          </a:xfrm>
          <a:prstGeom prst="rect">
            <a:avLst/>
          </a:prstGeom>
          <a:noFill/>
          <a:ln>
            <a:noFill/>
          </a:ln>
        </p:spPr>
      </p:pic>
      <p:sp>
        <p:nvSpPr>
          <p:cNvPr id="700" name="Shape 700"/>
          <p:cNvSpPr txBox="1"/>
          <p:nvPr/>
        </p:nvSpPr>
        <p:spPr>
          <a:xfrm>
            <a:off x="238375" y="72889"/>
            <a:ext cx="8101500" cy="60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lvl="0" algn="ctr" rtl="0">
              <a:spcBef>
                <a:spcPts val="0"/>
              </a:spcBef>
              <a:buClr>
                <a:schemeClr val="dk1"/>
              </a:buClr>
              <a:buSzPct val="25000"/>
              <a:buFont typeface="Arial"/>
              <a:buNone/>
            </a:pPr>
            <a:endParaRPr lang="ru" sz="2400" dirty="0">
              <a:solidFill>
                <a:schemeClr val="lt1"/>
              </a:solidFill>
            </a:endParaRPr>
          </a:p>
        </p:txBody>
      </p:sp>
      <p:sp>
        <p:nvSpPr>
          <p:cNvPr id="703" name="Shape 703"/>
          <p:cNvSpPr txBox="1"/>
          <p:nvPr/>
        </p:nvSpPr>
        <p:spPr>
          <a:xfrm>
            <a:off x="785786" y="1571618"/>
            <a:ext cx="2571768" cy="142876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just"/>
            <a:endParaRPr lang="ru" sz="1500" dirty="0">
              <a:solidFill>
                <a:schemeClr val="dk1"/>
              </a:solidFill>
            </a:endParaRPr>
          </a:p>
        </p:txBody>
      </p:sp>
      <p:grpSp>
        <p:nvGrpSpPr>
          <p:cNvPr id="2" name="Группа 10"/>
          <p:cNvGrpSpPr/>
          <p:nvPr/>
        </p:nvGrpSpPr>
        <p:grpSpPr>
          <a:xfrm>
            <a:off x="0" y="4857766"/>
            <a:ext cx="9144000" cy="285734"/>
            <a:chOff x="0" y="4857836"/>
            <a:chExt cx="9144000" cy="285734"/>
          </a:xfrm>
        </p:grpSpPr>
        <p:pic>
          <p:nvPicPr>
            <p:cNvPr id="12" name="Shape 74" descr="F:\РАБОТА\ЗОЛОТОЕ СЕЧЕНИЕ\КРАСОБР\презентация\5-01.jpg"/>
            <p:cNvPicPr preferRelativeResize="0"/>
            <p:nvPr/>
          </p:nvPicPr>
          <p:blipFill rotWithShape="1">
            <a:blip r:embed="rId3" cstate="email">
              <a:alphaModFix/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4911370"/>
              <a:ext cx="9144000" cy="232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Прямоугольник 12"/>
            <p:cNvSpPr/>
            <p:nvPr/>
          </p:nvSpPr>
          <p:spPr>
            <a:xfrm>
              <a:off x="357158" y="4857836"/>
              <a:ext cx="8501510" cy="72008"/>
            </a:xfrm>
            <a:prstGeom prst="rect">
              <a:avLst/>
            </a:prstGeom>
            <a:gradFill flip="none" rotWithShape="1">
              <a:gsLst>
                <a:gs pos="0">
                  <a:srgbClr val="462A6E"/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0" name="Номер слайда 29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18</a:t>
            </a:fld>
            <a:endParaRPr lang="ru"/>
          </a:p>
        </p:txBody>
      </p:sp>
      <p:pic>
        <p:nvPicPr>
          <p:cNvPr id="3076" name="Picture 4" descr="C:\Documents and Settings\Admin\Мои документы\Августовская конференция\2018\звезды.jpg"/>
          <p:cNvPicPr>
            <a:picLocks noChangeAspect="1" noChangeArrowheads="1"/>
          </p:cNvPicPr>
          <p:nvPr/>
        </p:nvPicPr>
        <p:blipFill>
          <a:blip r:embed="rId5" cstate="email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642924"/>
            <a:ext cx="9144001" cy="4206669"/>
          </a:xfrm>
          <a:prstGeom prst="rect">
            <a:avLst/>
          </a:prstGeom>
          <a:noFill/>
        </p:spPr>
      </p:pic>
      <p:sp>
        <p:nvSpPr>
          <p:cNvPr id="19" name="TextBox 18"/>
          <p:cNvSpPr txBox="1"/>
          <p:nvPr/>
        </p:nvSpPr>
        <p:spPr>
          <a:xfrm>
            <a:off x="285720" y="1000114"/>
            <a:ext cx="8215370" cy="86177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</a:t>
            </a:r>
            <a:r>
              <a:rPr lang="ru-RU" sz="50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Бичурские</a:t>
            </a:r>
            <a:r>
              <a:rPr lang="ru-RU" sz="5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звездочки»</a:t>
            </a:r>
            <a:endParaRPr lang="ru-RU" sz="5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14282" y="2071684"/>
            <a:ext cx="3643338" cy="13234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2008г. </a:t>
            </a:r>
          </a:p>
          <a:p>
            <a:pPr algn="ctr"/>
            <a:r>
              <a:rPr lang="ru-RU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8 частников</a:t>
            </a:r>
            <a:endParaRPr lang="ru-RU" sz="4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929190" y="2143122"/>
            <a:ext cx="4071966" cy="13234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2018 г. </a:t>
            </a:r>
          </a:p>
          <a:p>
            <a:pPr algn="ctr"/>
            <a:r>
              <a:rPr lang="ru-RU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140 участников</a:t>
            </a:r>
            <a:endParaRPr lang="ru-RU" sz="4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8" name="Shape 698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4911370"/>
            <a:ext cx="9144000" cy="23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99" name="Shape 699" descr="C:\Users\zalega\Desktop\Красноярск 2015\Рисунки\Top.pn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-4650" y="4"/>
            <a:ext cx="9153300" cy="672900"/>
          </a:xfrm>
          <a:prstGeom prst="rect">
            <a:avLst/>
          </a:prstGeom>
          <a:noFill/>
          <a:ln>
            <a:noFill/>
          </a:ln>
        </p:spPr>
      </p:pic>
      <p:sp>
        <p:nvSpPr>
          <p:cNvPr id="700" name="Shape 700"/>
          <p:cNvSpPr txBox="1"/>
          <p:nvPr/>
        </p:nvSpPr>
        <p:spPr>
          <a:xfrm>
            <a:off x="238375" y="72889"/>
            <a:ext cx="8101500" cy="60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lvl="0" algn="ctr" rtl="0">
              <a:spcBef>
                <a:spcPts val="0"/>
              </a:spcBef>
              <a:buClr>
                <a:schemeClr val="dk1"/>
              </a:buClr>
              <a:buSzPct val="25000"/>
              <a:buFont typeface="Arial"/>
              <a:buNone/>
            </a:pPr>
            <a:endParaRPr lang="ru" sz="2400" dirty="0">
              <a:solidFill>
                <a:schemeClr val="lt1"/>
              </a:solidFill>
            </a:endParaRPr>
          </a:p>
        </p:txBody>
      </p:sp>
      <p:sp>
        <p:nvSpPr>
          <p:cNvPr id="703" name="Shape 703"/>
          <p:cNvSpPr txBox="1"/>
          <p:nvPr/>
        </p:nvSpPr>
        <p:spPr>
          <a:xfrm>
            <a:off x="785786" y="1571618"/>
            <a:ext cx="2571768" cy="142876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just"/>
            <a:endParaRPr lang="ru" sz="1500" dirty="0">
              <a:solidFill>
                <a:schemeClr val="dk1"/>
              </a:solidFill>
            </a:endParaRPr>
          </a:p>
        </p:txBody>
      </p:sp>
      <p:grpSp>
        <p:nvGrpSpPr>
          <p:cNvPr id="2" name="Группа 10"/>
          <p:cNvGrpSpPr/>
          <p:nvPr/>
        </p:nvGrpSpPr>
        <p:grpSpPr>
          <a:xfrm>
            <a:off x="0" y="4857766"/>
            <a:ext cx="9144000" cy="285734"/>
            <a:chOff x="0" y="4857836"/>
            <a:chExt cx="9144000" cy="285734"/>
          </a:xfrm>
        </p:grpSpPr>
        <p:pic>
          <p:nvPicPr>
            <p:cNvPr id="12" name="Shape 74" descr="F:\РАБОТА\ЗОЛОТОЕ СЕЧЕНИЕ\КРАСОБР\презентация\5-01.jpg"/>
            <p:cNvPicPr preferRelativeResize="0"/>
            <p:nvPr/>
          </p:nvPicPr>
          <p:blipFill rotWithShape="1">
            <a:blip r:embed="rId3" cstate="email">
              <a:alphaModFix/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4911370"/>
              <a:ext cx="9144000" cy="232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Прямоугольник 12"/>
            <p:cNvSpPr/>
            <p:nvPr/>
          </p:nvSpPr>
          <p:spPr>
            <a:xfrm>
              <a:off x="357158" y="4857836"/>
              <a:ext cx="8501510" cy="72008"/>
            </a:xfrm>
            <a:prstGeom prst="rect">
              <a:avLst/>
            </a:prstGeom>
            <a:gradFill flip="none" rotWithShape="1">
              <a:gsLst>
                <a:gs pos="0">
                  <a:srgbClr val="462A6E"/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0" name="Номер слайда 29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19</a:t>
            </a:fld>
            <a:endParaRPr lang="ru"/>
          </a:p>
        </p:txBody>
      </p:sp>
      <p:pic>
        <p:nvPicPr>
          <p:cNvPr id="4098" name="Picture 2" descr="C:\Documents and Settings\Admin\Мои документы\Августовская конференция\2018\воспит годаъ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" y="676816"/>
            <a:ext cx="5929322" cy="41809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5" name="TextBox 14"/>
          <p:cNvSpPr txBox="1"/>
          <p:nvPr/>
        </p:nvSpPr>
        <p:spPr>
          <a:xfrm>
            <a:off x="5786446" y="1357304"/>
            <a:ext cx="3357555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Куренкова А.А., воспитатель года</a:t>
            </a:r>
          </a:p>
          <a:p>
            <a:pPr algn="ctr"/>
            <a:r>
              <a:rPr lang="ru-RU" sz="3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МБДОУ </a:t>
            </a:r>
            <a:r>
              <a:rPr lang="ru-RU" sz="30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д</a:t>
            </a:r>
            <a:r>
              <a:rPr lang="ru-RU" sz="3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/с «Ручеек» </a:t>
            </a:r>
            <a:endParaRPr lang="ru-RU" sz="3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8" name="Shape 698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4911370"/>
            <a:ext cx="9144000" cy="23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99" name="Shape 699" descr="C:\Users\zalega\Desktop\Красноярск 2015\Рисунки\Top.pn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-4650" y="4"/>
            <a:ext cx="9153300" cy="672900"/>
          </a:xfrm>
          <a:prstGeom prst="rect">
            <a:avLst/>
          </a:prstGeom>
          <a:noFill/>
          <a:ln>
            <a:noFill/>
          </a:ln>
        </p:spPr>
      </p:pic>
      <p:sp>
        <p:nvSpPr>
          <p:cNvPr id="700" name="Shape 700"/>
          <p:cNvSpPr txBox="1"/>
          <p:nvPr/>
        </p:nvSpPr>
        <p:spPr>
          <a:xfrm>
            <a:off x="238375" y="72889"/>
            <a:ext cx="8101500" cy="60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lvl="0" algn="ctr" rtl="0">
              <a:spcBef>
                <a:spcPts val="0"/>
              </a:spcBef>
              <a:buClr>
                <a:schemeClr val="dk1"/>
              </a:buClr>
              <a:buSzPct val="25000"/>
              <a:buFont typeface="Arial"/>
              <a:buNone/>
            </a:pPr>
            <a:endParaRPr lang="ru" sz="2400" dirty="0">
              <a:solidFill>
                <a:schemeClr val="lt1"/>
              </a:solidFill>
            </a:endParaRPr>
          </a:p>
        </p:txBody>
      </p:sp>
      <p:sp>
        <p:nvSpPr>
          <p:cNvPr id="703" name="Shape 703"/>
          <p:cNvSpPr txBox="1"/>
          <p:nvPr/>
        </p:nvSpPr>
        <p:spPr>
          <a:xfrm>
            <a:off x="785786" y="1571618"/>
            <a:ext cx="2571768" cy="142876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just"/>
            <a:endParaRPr lang="ru" sz="1500" dirty="0">
              <a:solidFill>
                <a:schemeClr val="dk1"/>
              </a:solidFill>
            </a:endParaRPr>
          </a:p>
        </p:txBody>
      </p:sp>
      <p:grpSp>
        <p:nvGrpSpPr>
          <p:cNvPr id="2" name="Группа 10"/>
          <p:cNvGrpSpPr/>
          <p:nvPr/>
        </p:nvGrpSpPr>
        <p:grpSpPr>
          <a:xfrm>
            <a:off x="0" y="4857766"/>
            <a:ext cx="9144000" cy="285734"/>
            <a:chOff x="0" y="4857836"/>
            <a:chExt cx="9144000" cy="285734"/>
          </a:xfrm>
        </p:grpSpPr>
        <p:pic>
          <p:nvPicPr>
            <p:cNvPr id="12" name="Shape 74" descr="F:\РАБОТА\ЗОЛОТОЕ СЕЧЕНИЕ\КРАСОБР\презентация\5-01.jpg"/>
            <p:cNvPicPr preferRelativeResize="0"/>
            <p:nvPr/>
          </p:nvPicPr>
          <p:blipFill rotWithShape="1">
            <a:blip r:embed="rId3" cstate="email">
              <a:alphaModFix/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4911370"/>
              <a:ext cx="9144000" cy="232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Прямоугольник 12"/>
            <p:cNvSpPr/>
            <p:nvPr/>
          </p:nvSpPr>
          <p:spPr>
            <a:xfrm>
              <a:off x="357158" y="4857836"/>
              <a:ext cx="8501510" cy="72008"/>
            </a:xfrm>
            <a:prstGeom prst="rect">
              <a:avLst/>
            </a:prstGeom>
            <a:gradFill flip="none" rotWithShape="1">
              <a:gsLst>
                <a:gs pos="0">
                  <a:srgbClr val="462A6E"/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0" name="Номер слайда 29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20</a:t>
            </a:fld>
            <a:endParaRPr lang="ru"/>
          </a:p>
        </p:txBody>
      </p:sp>
      <p:sp>
        <p:nvSpPr>
          <p:cNvPr id="14" name="TextBox 13"/>
          <p:cNvSpPr txBox="1"/>
          <p:nvPr/>
        </p:nvSpPr>
        <p:spPr>
          <a:xfrm>
            <a:off x="0" y="142858"/>
            <a:ext cx="8824852" cy="5539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3000" b="1" dirty="0" smtClean="0">
                <a:ln/>
                <a:solidFill>
                  <a:schemeClr val="accent3"/>
                </a:solidFill>
              </a:rPr>
              <a:t>Концепции содержания общего образования</a:t>
            </a:r>
            <a:endParaRPr lang="ru-RU" sz="3000" b="1" dirty="0">
              <a:ln/>
              <a:solidFill>
                <a:schemeClr val="accent3"/>
              </a:solidFill>
            </a:endParaRPr>
          </a:p>
        </p:txBody>
      </p:sp>
      <p:sp>
        <p:nvSpPr>
          <p:cNvPr id="16" name="Управляющая кнопка: звук 15">
            <a:hlinkClick r:id="" action="ppaction://noaction" highlightClick="1">
              <a:snd r:embed="rId5" name="applause.wav" builtIn="1"/>
            </a:hlinkClick>
          </p:cNvPr>
          <p:cNvSpPr/>
          <p:nvPr/>
        </p:nvSpPr>
        <p:spPr>
          <a:xfrm>
            <a:off x="1285852" y="1500180"/>
            <a:ext cx="2185424" cy="2328300"/>
          </a:xfrm>
          <a:prstGeom prst="actionButtonSound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17" name="Схема 16"/>
          <p:cNvGraphicFramePr/>
          <p:nvPr/>
        </p:nvGraphicFramePr>
        <p:xfrm>
          <a:off x="3000364" y="714362"/>
          <a:ext cx="5524496" cy="4000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8" name="Shape 698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4911370"/>
            <a:ext cx="9144000" cy="23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99" name="Shape 699" descr="C:\Users\zalega\Desktop\Красноярск 2015\Рисунки\Top.pn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-4650" y="4"/>
            <a:ext cx="9153300" cy="672900"/>
          </a:xfrm>
          <a:prstGeom prst="rect">
            <a:avLst/>
          </a:prstGeom>
          <a:noFill/>
          <a:ln>
            <a:noFill/>
          </a:ln>
        </p:spPr>
      </p:pic>
      <p:sp>
        <p:nvSpPr>
          <p:cNvPr id="700" name="Shape 700"/>
          <p:cNvSpPr txBox="1"/>
          <p:nvPr/>
        </p:nvSpPr>
        <p:spPr>
          <a:xfrm>
            <a:off x="238375" y="72889"/>
            <a:ext cx="8101500" cy="60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lvl="0" algn="ctr" rtl="0">
              <a:spcBef>
                <a:spcPts val="0"/>
              </a:spcBef>
              <a:buClr>
                <a:schemeClr val="dk1"/>
              </a:buClr>
              <a:buSzPct val="25000"/>
              <a:buFont typeface="Arial"/>
              <a:buNone/>
            </a:pPr>
            <a:endParaRPr lang="ru" sz="2400" dirty="0">
              <a:solidFill>
                <a:schemeClr val="lt1"/>
              </a:solidFill>
            </a:endParaRPr>
          </a:p>
        </p:txBody>
      </p:sp>
      <p:sp>
        <p:nvSpPr>
          <p:cNvPr id="703" name="Shape 703"/>
          <p:cNvSpPr txBox="1"/>
          <p:nvPr/>
        </p:nvSpPr>
        <p:spPr>
          <a:xfrm>
            <a:off x="785786" y="1571618"/>
            <a:ext cx="2571768" cy="142876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just"/>
            <a:endParaRPr lang="ru" sz="1500" dirty="0">
              <a:solidFill>
                <a:schemeClr val="dk1"/>
              </a:solidFill>
            </a:endParaRPr>
          </a:p>
        </p:txBody>
      </p:sp>
      <p:grpSp>
        <p:nvGrpSpPr>
          <p:cNvPr id="2" name="Группа 10"/>
          <p:cNvGrpSpPr/>
          <p:nvPr/>
        </p:nvGrpSpPr>
        <p:grpSpPr>
          <a:xfrm>
            <a:off x="0" y="4857766"/>
            <a:ext cx="9144000" cy="285734"/>
            <a:chOff x="0" y="4857836"/>
            <a:chExt cx="9144000" cy="285734"/>
          </a:xfrm>
        </p:grpSpPr>
        <p:pic>
          <p:nvPicPr>
            <p:cNvPr id="12" name="Shape 74" descr="F:\РАБОТА\ЗОЛОТОЕ СЕЧЕНИЕ\КРАСОБР\презентация\5-01.jpg"/>
            <p:cNvPicPr preferRelativeResize="0"/>
            <p:nvPr/>
          </p:nvPicPr>
          <p:blipFill rotWithShape="1">
            <a:blip r:embed="rId3" cstate="email">
              <a:alphaModFix/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4911370"/>
              <a:ext cx="9144000" cy="232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Прямоугольник 12"/>
            <p:cNvSpPr/>
            <p:nvPr/>
          </p:nvSpPr>
          <p:spPr>
            <a:xfrm>
              <a:off x="357158" y="4857836"/>
              <a:ext cx="8501510" cy="72008"/>
            </a:xfrm>
            <a:prstGeom prst="rect">
              <a:avLst/>
            </a:prstGeom>
            <a:gradFill flip="none" rotWithShape="1">
              <a:gsLst>
                <a:gs pos="0">
                  <a:srgbClr val="462A6E"/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0" name="Номер слайда 29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21</a:t>
            </a:fld>
            <a:endParaRPr lang="ru"/>
          </a:p>
        </p:txBody>
      </p:sp>
      <p:sp>
        <p:nvSpPr>
          <p:cNvPr id="14" name="TextBox 13"/>
          <p:cNvSpPr txBox="1"/>
          <p:nvPr/>
        </p:nvSpPr>
        <p:spPr>
          <a:xfrm>
            <a:off x="214282" y="142858"/>
            <a:ext cx="84465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Контроль качества общего образования</a:t>
            </a:r>
            <a:endParaRPr lang="ru-RU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15" name="Схема 14"/>
          <p:cNvGraphicFramePr/>
          <p:nvPr/>
        </p:nvGraphicFramePr>
        <p:xfrm>
          <a:off x="214282" y="539750"/>
          <a:ext cx="8358246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Shape 60" descr="C:\Users\zalega\Desktop\Красноярск 2015\Рисунки\Top.pn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-9300" y="0"/>
            <a:ext cx="9153300" cy="1643056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Shape 63" descr="F:\РАБОТА\ЗОЛОТОЕ СЕЧЕНИЕ\КРАСОБР\презентация\5-01.jp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4911370"/>
            <a:ext cx="9144000" cy="232129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Номер слайда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 b="0" i="0" u="none" strike="noStrike" cap="none" smtClean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22</a:t>
            </a:fld>
            <a:endParaRPr lang="ru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26" name="Picture 2" descr="C:\Documents and Settings\Admin\Мои документы\Августовская конференция\2018\ЕГЭ-2018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1590905"/>
            <a:ext cx="9144000" cy="33382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" name="Shape 123" descr="C:\Users\zalega\Desktop\Красноярск 2015\Рисунки\Top.pn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-4650" y="4"/>
            <a:ext cx="9153300" cy="672900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Shape 125"/>
          <p:cNvSpPr txBox="1"/>
          <p:nvPr/>
        </p:nvSpPr>
        <p:spPr>
          <a:xfrm>
            <a:off x="4211960" y="1419622"/>
            <a:ext cx="5220072" cy="140268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rtl="0">
              <a:spcBef>
                <a:spcPts val="0"/>
              </a:spcBef>
              <a:buSzPct val="25000"/>
              <a:buNone/>
            </a:pPr>
            <a:endParaRPr lang="ru" sz="2800" b="1" dirty="0">
              <a:solidFill>
                <a:schemeClr val="tx1"/>
              </a:solidFill>
              <a:latin typeface="+mj-lt"/>
            </a:endParaRPr>
          </a:p>
          <a:p>
            <a:pPr marL="0" marR="0" lvl="0" indent="0" rtl="0">
              <a:spcBef>
                <a:spcPts val="0"/>
              </a:spcBef>
              <a:buSzPct val="25000"/>
              <a:buNone/>
            </a:pPr>
            <a:endParaRPr lang="ru" sz="1100" dirty="0">
              <a:solidFill>
                <a:schemeClr val="tx1"/>
              </a:solidFill>
              <a:latin typeface="+mj-lt"/>
            </a:endParaRPr>
          </a:p>
          <a:p>
            <a:pPr marL="0" marR="0" lvl="0" indent="0" rtl="0">
              <a:spcBef>
                <a:spcPts val="0"/>
              </a:spcBef>
              <a:buSzPct val="25000"/>
              <a:buNone/>
            </a:pPr>
            <a:r>
              <a:rPr lang="ru" sz="3600" dirty="0">
                <a:solidFill>
                  <a:schemeClr val="tx1"/>
                </a:solidFill>
                <a:latin typeface="+mj-lt"/>
              </a:rPr>
              <a:t>Образовательные результаты</a:t>
            </a:r>
          </a:p>
        </p:txBody>
      </p:sp>
      <p:pic>
        <p:nvPicPr>
          <p:cNvPr id="126" name="Shape 126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323528" y="1131590"/>
            <a:ext cx="3565600" cy="383930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Номер слайда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23</a:t>
            </a:fld>
            <a:endParaRPr lang="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Shape 60" descr="C:\Users\zalega\Desktop\Красноярск 2015\Рисунки\Top.pn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-9300" y="0"/>
            <a:ext cx="9153300" cy="1643056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Shape 63" descr="F:\РАБОТА\ЗОЛОТОЕ СЕЧЕНИЕ\КРАСОБР\презентация\5-01.jp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4911370"/>
            <a:ext cx="9144000" cy="232129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7" name="Схема 6"/>
          <p:cNvGraphicFramePr/>
          <p:nvPr/>
        </p:nvGraphicFramePr>
        <p:xfrm>
          <a:off x="4143372" y="0"/>
          <a:ext cx="5000628" cy="48577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4098" name="Picture 2" descr="C:\Users\Aquarius\Desktop\images.jpg"/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0" y="2857502"/>
            <a:ext cx="4572001" cy="19594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Номер слайда 5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 b="0" i="0" u="none" strike="noStrike" cap="none" smtClean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24</a:t>
            </a:fld>
            <a:endParaRPr lang="ru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Shape 60" descr="C:\Users\zalega\Desktop\Красноярск 2015\Рисунки\Top.pn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-9300" y="0"/>
            <a:ext cx="9153300" cy="1643056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Shape 63" descr="F:\РАБОТА\ЗОЛОТОЕ СЕЧЕНИЕ\КРАСОБР\презентация\5-01.jp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4911370"/>
            <a:ext cx="9144000" cy="232129"/>
          </a:xfrm>
          <a:prstGeom prst="rect">
            <a:avLst/>
          </a:prstGeom>
          <a:noFill/>
          <a:ln>
            <a:noFill/>
          </a:ln>
        </p:spPr>
      </p:pic>
      <p:pic>
        <p:nvPicPr>
          <p:cNvPr id="7170" name="Picture 2" descr="C:\Users\Aquarius\Desktop\Без названия (1)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428860" y="0"/>
            <a:ext cx="3752449" cy="22145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8" name="Схема 7"/>
          <p:cNvGraphicFramePr/>
          <p:nvPr/>
        </p:nvGraphicFramePr>
        <p:xfrm>
          <a:off x="-214346" y="1785932"/>
          <a:ext cx="9501254" cy="31353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6" name="Номер слайда 5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 b="0" i="0" u="none" strike="noStrike" cap="none" smtClean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25</a:t>
            </a:fld>
            <a:endParaRPr lang="ru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Shape 63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4911370"/>
            <a:ext cx="9144000" cy="232129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0" y="0"/>
            <a:ext cx="2553904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000" dirty="0" smtClean="0">
                <a:solidFill>
                  <a:schemeClr val="tx1"/>
                </a:solidFill>
              </a:rPr>
              <a:t>Русский язык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 b="0" i="0" u="none" strike="noStrike" cap="none" smtClean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26</a:t>
            </a:fld>
            <a:endParaRPr lang="ru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8" name="Диаграмма 7"/>
          <p:cNvGraphicFramePr/>
          <p:nvPr/>
        </p:nvGraphicFramePr>
        <p:xfrm>
          <a:off x="1403324" y="0"/>
          <a:ext cx="7740676" cy="51435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Shape 63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4911370"/>
            <a:ext cx="9144000" cy="232129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0" y="0"/>
            <a:ext cx="235833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000" dirty="0" smtClean="0">
                <a:solidFill>
                  <a:schemeClr val="tx1"/>
                </a:solidFill>
              </a:rPr>
              <a:t>Математика</a:t>
            </a:r>
          </a:p>
          <a:p>
            <a:r>
              <a:rPr lang="ru-RU" sz="3000" dirty="0" smtClean="0">
                <a:solidFill>
                  <a:schemeClr val="tx1"/>
                </a:solidFill>
              </a:rPr>
              <a:t> базовая </a:t>
            </a:r>
            <a:endParaRPr lang="ru-RU" sz="3000" dirty="0">
              <a:solidFill>
                <a:schemeClr val="tx1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 b="0" i="0" u="none" strike="noStrike" cap="none" smtClean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27</a:t>
            </a:fld>
            <a:endParaRPr lang="ru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8" name="Диаграмма 7"/>
          <p:cNvGraphicFramePr/>
          <p:nvPr/>
        </p:nvGraphicFramePr>
        <p:xfrm>
          <a:off x="1358901" y="0"/>
          <a:ext cx="7785099" cy="5181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Shape 63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4911370"/>
            <a:ext cx="9144000" cy="232129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0" y="0"/>
            <a:ext cx="251703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000" dirty="0" smtClean="0">
                <a:solidFill>
                  <a:schemeClr val="tx1"/>
                </a:solidFill>
              </a:rPr>
              <a:t>Математика </a:t>
            </a:r>
          </a:p>
          <a:p>
            <a:r>
              <a:rPr lang="ru-RU" sz="3000" dirty="0" smtClean="0">
                <a:solidFill>
                  <a:schemeClr val="tx1"/>
                </a:solidFill>
              </a:rPr>
              <a:t>профильная </a:t>
            </a:r>
            <a:endParaRPr lang="ru-RU" sz="3000" dirty="0">
              <a:solidFill>
                <a:schemeClr val="tx1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 b="0" i="0" u="none" strike="noStrike" cap="none" smtClean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28</a:t>
            </a:fld>
            <a:endParaRPr lang="ru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8" name="Диаграмма 7"/>
          <p:cNvGraphicFramePr/>
          <p:nvPr/>
        </p:nvGraphicFramePr>
        <p:xfrm>
          <a:off x="1857356" y="0"/>
          <a:ext cx="7572428" cy="5384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Shape 60" descr="C:\Users\zalega\Desktop\Красноярск 2015\Рисунки\Top.pn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-9300" y="0"/>
            <a:ext cx="9153300" cy="1643056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Shape 63" descr="F:\РАБОТА\ЗОЛОТОЕ СЕЧЕНИЕ\КРАСОБР\презентация\5-01.jp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4911370"/>
            <a:ext cx="9144000" cy="232129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5" name="Схема 4"/>
          <p:cNvGraphicFramePr/>
          <p:nvPr/>
        </p:nvGraphicFramePr>
        <p:xfrm>
          <a:off x="4143372" y="0"/>
          <a:ext cx="5000628" cy="48577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6" name="Номер слайда 5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 b="0" i="0" u="none" strike="noStrike" cap="none" smtClean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29</a:t>
            </a:fld>
            <a:endParaRPr lang="ru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4577" name="Picture 1" descr="C:\Documents and Settings\Admin\Мои документы\Августовская конференция\2018\огэ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14282" y="714362"/>
            <a:ext cx="4427871" cy="36433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Shape 63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4911370"/>
            <a:ext cx="9144000" cy="232129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0" y="0"/>
            <a:ext cx="2553904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000" dirty="0" smtClean="0">
                <a:solidFill>
                  <a:schemeClr val="tx1"/>
                </a:solidFill>
              </a:rPr>
              <a:t>Русский язык</a:t>
            </a:r>
            <a:endParaRPr lang="ru-RU" sz="3000" dirty="0">
              <a:solidFill>
                <a:schemeClr val="tx1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 b="0" i="0" u="none" strike="noStrike" cap="none" smtClean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30</a:t>
            </a:fld>
            <a:endParaRPr lang="ru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7" name="Диаграмма 6"/>
          <p:cNvGraphicFramePr/>
          <p:nvPr/>
        </p:nvGraphicFramePr>
        <p:xfrm>
          <a:off x="2285984" y="0"/>
          <a:ext cx="6489716" cy="48577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Shape 63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4911370"/>
            <a:ext cx="9144000" cy="232129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0" y="0"/>
            <a:ext cx="246574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000" dirty="0" smtClean="0">
                <a:solidFill>
                  <a:schemeClr val="tx1"/>
                </a:solidFill>
              </a:rPr>
              <a:t>Математика </a:t>
            </a:r>
            <a:endParaRPr lang="ru-RU" sz="3000" dirty="0">
              <a:solidFill>
                <a:schemeClr val="tx1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 b="0" i="0" u="none" strike="noStrike" cap="none" smtClean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31</a:t>
            </a:fld>
            <a:endParaRPr lang="ru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8" name="Диаграмма 7"/>
          <p:cNvGraphicFramePr/>
          <p:nvPr/>
        </p:nvGraphicFramePr>
        <p:xfrm>
          <a:off x="2571736" y="0"/>
          <a:ext cx="5903898" cy="49292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" name="Shape 245" descr="C:\Users\zalega\Desktop\Красноярск 2015\Рисунки\Top.pn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-4650" y="4"/>
            <a:ext cx="9153300" cy="672900"/>
          </a:xfrm>
          <a:prstGeom prst="rect">
            <a:avLst/>
          </a:prstGeom>
          <a:noFill/>
          <a:ln>
            <a:noFill/>
          </a:ln>
        </p:spPr>
      </p:pic>
      <p:sp>
        <p:nvSpPr>
          <p:cNvPr id="246" name="Shape 246"/>
          <p:cNvSpPr txBox="1"/>
          <p:nvPr/>
        </p:nvSpPr>
        <p:spPr>
          <a:xfrm>
            <a:off x="521250" y="72889"/>
            <a:ext cx="8101500" cy="60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ru" sz="2400" dirty="0">
                <a:solidFill>
                  <a:srgbClr val="FFFFFF"/>
                </a:solidFill>
              </a:rPr>
              <a:t>Всероссийские проверочные работы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038" y="724975"/>
            <a:ext cx="9098962" cy="454948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" name="Номер слайда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32</a:t>
            </a:fld>
            <a:endParaRPr lang="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" name="Shape 245" descr="C:\Users\zalega\Desktop\Красноярск 2015\Рисунки\Top.pn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-4650" y="4"/>
            <a:ext cx="9153300" cy="672900"/>
          </a:xfrm>
          <a:prstGeom prst="rect">
            <a:avLst/>
          </a:prstGeom>
          <a:noFill/>
          <a:ln>
            <a:noFill/>
          </a:ln>
        </p:spPr>
      </p:pic>
      <p:sp>
        <p:nvSpPr>
          <p:cNvPr id="246" name="Shape 246"/>
          <p:cNvSpPr txBox="1"/>
          <p:nvPr/>
        </p:nvSpPr>
        <p:spPr>
          <a:xfrm>
            <a:off x="521250" y="72889"/>
            <a:ext cx="8101500" cy="600000"/>
          </a:xfrm>
          <a:prstGeom prst="rect">
            <a:avLst/>
          </a:prstGeom>
          <a:noFill/>
          <a:ln>
            <a:noFill/>
          </a:ln>
          <a:effectLst>
            <a:softEdge rad="12700"/>
          </a:effectLst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ru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Всероссийские проверочные работы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33</a:t>
            </a:fld>
            <a:endParaRPr lang="ru"/>
          </a:p>
        </p:txBody>
      </p:sp>
      <p:graphicFrame>
        <p:nvGraphicFramePr>
          <p:cNvPr id="6" name="Схема 5"/>
          <p:cNvGraphicFramePr/>
          <p:nvPr/>
        </p:nvGraphicFramePr>
        <p:xfrm>
          <a:off x="-142908" y="714362"/>
          <a:ext cx="4857784" cy="41434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714876" y="588407"/>
            <a:ext cx="4000528" cy="45550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«русский язык», «математика», «окружающий мир», «история», «биология», «география», «обществознание», «английский язык»</a:t>
            </a:r>
          </a:p>
          <a:p>
            <a:pPr algn="ctr"/>
            <a:r>
              <a:rPr lang="ru-RU" sz="3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«химия»</a:t>
            </a:r>
          </a:p>
          <a:p>
            <a:pPr algn="ctr"/>
            <a:endParaRPr lang="ru-RU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" name="Shape 245" descr="C:\Users\zalega\Desktop\Красноярск 2015\Рисунки\Top.pn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-4650" y="4"/>
            <a:ext cx="9153300" cy="672900"/>
          </a:xfrm>
          <a:prstGeom prst="rect">
            <a:avLst/>
          </a:prstGeom>
          <a:noFill/>
          <a:ln>
            <a:noFill/>
          </a:ln>
        </p:spPr>
      </p:pic>
      <p:sp>
        <p:nvSpPr>
          <p:cNvPr id="246" name="Shape 246"/>
          <p:cNvSpPr txBox="1"/>
          <p:nvPr/>
        </p:nvSpPr>
        <p:spPr>
          <a:xfrm>
            <a:off x="521250" y="72889"/>
            <a:ext cx="8101500" cy="600000"/>
          </a:xfrm>
          <a:prstGeom prst="rect">
            <a:avLst/>
          </a:prstGeom>
          <a:noFill/>
          <a:ln>
            <a:noFill/>
          </a:ln>
          <a:effectLst>
            <a:softEdge rad="12700"/>
          </a:effectLst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ru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МУНИЦИПАЛЬНЫЙ МОНИТОРИНГ</a:t>
            </a:r>
            <a:endParaRPr lang="ru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34</a:t>
            </a:fld>
            <a:endParaRPr lang="ru"/>
          </a:p>
        </p:txBody>
      </p:sp>
      <p:pic>
        <p:nvPicPr>
          <p:cNvPr id="5122" name="Picture 2" descr="C:\Documents and Settings\Admin\Мои документы\Августовская конференция\2018\муниц мониторинг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42924"/>
            <a:ext cx="5096874" cy="36433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8" name="Схема 7"/>
          <p:cNvGraphicFramePr/>
          <p:nvPr/>
        </p:nvGraphicFramePr>
        <p:xfrm>
          <a:off x="3786182" y="642924"/>
          <a:ext cx="5357818" cy="42148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8" name="Shape 288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4911370"/>
            <a:ext cx="9144000" cy="23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9" name="Shape 289" descr="C:\Users\zalega\Desktop\Красноярск 2015\Рисунки\Top.pn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-4650" y="4"/>
            <a:ext cx="9153300" cy="672900"/>
          </a:xfrm>
          <a:prstGeom prst="rect">
            <a:avLst/>
          </a:prstGeom>
          <a:noFill/>
          <a:ln>
            <a:noFill/>
          </a:ln>
        </p:spPr>
      </p:pic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89918" y="-76943"/>
            <a:ext cx="9078126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</a:rPr>
              <a:t>Сравнительная таблица результатов</a:t>
            </a:r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r>
              <a:rPr lang="ru-RU" sz="2000" dirty="0" smtClean="0">
                <a:solidFill>
                  <a:schemeClr val="bg1"/>
                </a:solidFill>
              </a:rPr>
              <a:t>участников муниципального этапа Всероссийской олимпиады школьников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35</a:t>
            </a:fld>
            <a:endParaRPr lang="ru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428596" y="857238"/>
          <a:ext cx="8501089" cy="3880285"/>
        </p:xfrm>
        <a:graphic>
          <a:graphicData uri="http://schemas.openxmlformats.org/drawingml/2006/table">
            <a:tbl>
              <a:tblPr/>
              <a:tblGrid>
                <a:gridCol w="2073600"/>
                <a:gridCol w="1263572"/>
                <a:gridCol w="1194119"/>
                <a:gridCol w="1194119"/>
                <a:gridCol w="1087007"/>
                <a:gridCol w="844336"/>
                <a:gridCol w="844336"/>
              </a:tblGrid>
              <a:tr h="759374"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9271" marR="592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2013-2014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9271" marR="592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2014-2015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9271" marR="592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2015-2016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9271" marR="592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2016-2017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9271" marR="592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2017-2018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9271" marR="592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64386">
                <a:tc row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Всего участников муниципального этапа предметных  олимпиад: 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9271" marR="592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350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9271" marR="592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312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9271" marR="592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380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9271" marR="592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331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9271" marR="592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511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9271" marR="592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47947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336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9-11кл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9271" marR="592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175</a:t>
                      </a:r>
                      <a:endParaRPr lang="ru-RU" sz="10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7-8 кл</a:t>
                      </a:r>
                      <a:endParaRPr lang="ru-RU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9271" marR="592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50705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учащихся,  набравших 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50 % и более баллов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9271" marR="592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56(16%)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9271" marR="592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56 (18%)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9271" marR="592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66 (18%)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9271" marR="592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69 (22%)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9271" marR="592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55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16,6%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9271" marR="592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36</a:t>
                      </a:r>
                      <a:endParaRPr lang="ru-RU" sz="10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20,5%</a:t>
                      </a:r>
                      <a:endParaRPr lang="ru-RU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9271" marR="592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401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91 (19 %)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9271" marR="592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8" name="Shape 288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4911370"/>
            <a:ext cx="9144000" cy="23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9" name="Shape 289" descr="C:\Users\zalega\Desktop\Красноярск 2015\Рисунки\Top.pn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-4650" y="4"/>
            <a:ext cx="9153300" cy="672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Shape 74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4911370"/>
            <a:ext cx="9144000" cy="232200"/>
          </a:xfrm>
          <a:prstGeom prst="rect">
            <a:avLst/>
          </a:prstGeom>
          <a:noFill/>
          <a:ln>
            <a:noFill/>
          </a:ln>
        </p:spPr>
      </p:pic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89919" y="-76944"/>
            <a:ext cx="905408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2000" b="1" i="1" dirty="0" smtClean="0">
                <a:solidFill>
                  <a:schemeClr val="bg1"/>
                </a:solidFill>
              </a:rPr>
              <a:t>Количество участников регионального этапа </a:t>
            </a:r>
          </a:p>
          <a:p>
            <a:pPr algn="ctr"/>
            <a:r>
              <a:rPr lang="ru-RU" sz="2000" b="1" i="1" dirty="0" smtClean="0">
                <a:solidFill>
                  <a:schemeClr val="bg1"/>
                </a:solidFill>
              </a:rPr>
              <a:t>предметных олимпиад</a:t>
            </a:r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36</a:t>
            </a:fld>
            <a:endParaRPr lang="ru"/>
          </a:p>
        </p:txBody>
      </p:sp>
      <p:graphicFrame>
        <p:nvGraphicFramePr>
          <p:cNvPr id="9" name="Диаграмма 8"/>
          <p:cNvGraphicFramePr/>
          <p:nvPr/>
        </p:nvGraphicFramePr>
        <p:xfrm>
          <a:off x="785786" y="857238"/>
          <a:ext cx="7858179" cy="39290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8" name="Shape 288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4911370"/>
            <a:ext cx="9144000" cy="23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9" name="Shape 289" descr="C:\Users\zalega\Desktop\Красноярск 2015\Рисунки\Top.pn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-4650" y="4"/>
            <a:ext cx="9153300" cy="672900"/>
          </a:xfrm>
          <a:prstGeom prst="rect">
            <a:avLst/>
          </a:prstGeom>
          <a:noFill/>
          <a:ln>
            <a:noFill/>
          </a:ln>
        </p:spPr>
      </p:pic>
      <p:sp>
        <p:nvSpPr>
          <p:cNvPr id="290" name="Shape 290"/>
          <p:cNvSpPr txBox="1"/>
          <p:nvPr/>
        </p:nvSpPr>
        <p:spPr>
          <a:xfrm>
            <a:off x="238375" y="72889"/>
            <a:ext cx="8101500" cy="60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ru" sz="2400" dirty="0">
                <a:solidFill>
                  <a:srgbClr val="FFFFFF"/>
                </a:solidFill>
              </a:rPr>
              <a:t>Достижения учащихся </a:t>
            </a:r>
            <a:r>
              <a:rPr lang="ru" sz="2400" dirty="0" smtClean="0">
                <a:solidFill>
                  <a:srgbClr val="FFFFFF"/>
                </a:solidFill>
              </a:rPr>
              <a:t> регионального этапа ВсОШ </a:t>
            </a:r>
            <a:endParaRPr lang="ru" sz="2400" dirty="0">
              <a:solidFill>
                <a:srgbClr val="FFFFFF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843808" y="699542"/>
            <a:ext cx="630019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endParaRPr lang="ru-RU" sz="2500" b="1" dirty="0" smtClean="0"/>
          </a:p>
          <a:p>
            <a:pPr lvl="0" algn="r"/>
            <a:r>
              <a:rPr lang="ru-RU" sz="2500" b="1" dirty="0" smtClean="0"/>
              <a:t>Петрова Софья</a:t>
            </a:r>
            <a:endParaRPr lang="ru-RU" sz="2500" b="1" dirty="0"/>
          </a:p>
          <a:p>
            <a:pPr lvl="0" algn="r"/>
            <a:r>
              <a:rPr lang="ru-RU" sz="2500" dirty="0" smtClean="0"/>
              <a:t>МБОУ «Бичурская СОШ№1»</a:t>
            </a:r>
            <a:endParaRPr lang="ru-RU" sz="2500" dirty="0"/>
          </a:p>
          <a:p>
            <a:pPr lvl="0"/>
            <a:endParaRPr lang="ru-RU" sz="2500" dirty="0" smtClean="0"/>
          </a:p>
          <a:p>
            <a:pPr lvl="0"/>
            <a:endParaRPr lang="en-US" sz="2500" dirty="0"/>
          </a:p>
          <a:p>
            <a:pPr lvl="0"/>
            <a:r>
              <a:rPr lang="ru-RU" sz="2500" b="1" dirty="0" err="1" smtClean="0"/>
              <a:t>Цыбикова</a:t>
            </a:r>
            <a:r>
              <a:rPr lang="ru-RU" sz="2500" b="1" dirty="0" smtClean="0"/>
              <a:t> </a:t>
            </a:r>
            <a:r>
              <a:rPr lang="ru-RU" sz="2500" b="1" dirty="0" err="1" smtClean="0"/>
              <a:t>Аюна</a:t>
            </a:r>
            <a:r>
              <a:rPr lang="ru-RU" sz="2500" dirty="0" smtClean="0"/>
              <a:t>, </a:t>
            </a:r>
          </a:p>
          <a:p>
            <a:pPr lvl="0"/>
            <a:r>
              <a:rPr lang="ru-RU" sz="2500" dirty="0" smtClean="0"/>
              <a:t>МБОУ «Шибертуйская СОШ»</a:t>
            </a:r>
            <a:endParaRPr lang="ru-RU" sz="2500" dirty="0"/>
          </a:p>
          <a:p>
            <a:pPr lvl="0"/>
            <a:endParaRPr lang="ru-RU" sz="2500" dirty="0"/>
          </a:p>
        </p:txBody>
      </p:sp>
      <p:pic>
        <p:nvPicPr>
          <p:cNvPr id="13" name="Shape 288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4911370"/>
            <a:ext cx="9144000" cy="2322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" name="Группа 13"/>
          <p:cNvGrpSpPr/>
          <p:nvPr/>
        </p:nvGrpSpPr>
        <p:grpSpPr>
          <a:xfrm>
            <a:off x="0" y="4515966"/>
            <a:ext cx="9144000" cy="627604"/>
            <a:chOff x="0" y="4515966"/>
            <a:chExt cx="9144000" cy="627604"/>
          </a:xfrm>
        </p:grpSpPr>
        <p:pic>
          <p:nvPicPr>
            <p:cNvPr id="15" name="Shape 74" descr="F:\РАБОТА\ЗОЛОТОЕ СЕЧЕНИЕ\КРАСОБР\презентация\5-01.jpg"/>
            <p:cNvPicPr preferRelativeResize="0"/>
            <p:nvPr/>
          </p:nvPicPr>
          <p:blipFill rotWithShape="1">
            <a:blip r:embed="rId3" cstate="email">
              <a:alphaModFix/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4911370"/>
              <a:ext cx="9144000" cy="232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6" name="Прямоугольник 15"/>
            <p:cNvSpPr/>
            <p:nvPr/>
          </p:nvSpPr>
          <p:spPr>
            <a:xfrm>
              <a:off x="642490" y="4515966"/>
              <a:ext cx="8501510" cy="72008"/>
            </a:xfrm>
            <a:prstGeom prst="rect">
              <a:avLst/>
            </a:prstGeom>
            <a:gradFill flip="none" rotWithShape="1">
              <a:gsLst>
                <a:gs pos="0">
                  <a:srgbClr val="462A6E"/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4" name="Прямоугольник 23"/>
          <p:cNvSpPr/>
          <p:nvPr/>
        </p:nvSpPr>
        <p:spPr>
          <a:xfrm>
            <a:off x="6035450" y="2143122"/>
            <a:ext cx="3108550" cy="45719"/>
          </a:xfrm>
          <a:prstGeom prst="rect">
            <a:avLst/>
          </a:prstGeom>
          <a:gradFill flip="none" rotWithShape="1">
            <a:gsLst>
              <a:gs pos="0">
                <a:srgbClr val="462A6E"/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/>
          <p:cNvSpPr/>
          <p:nvPr/>
        </p:nvSpPr>
        <p:spPr>
          <a:xfrm>
            <a:off x="3357554" y="3500444"/>
            <a:ext cx="3108550" cy="45719"/>
          </a:xfrm>
          <a:prstGeom prst="rect">
            <a:avLst/>
          </a:prstGeom>
          <a:gradFill flip="none" rotWithShape="1">
            <a:gsLst>
              <a:gs pos="0">
                <a:srgbClr val="462A6E"/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662" y="703389"/>
            <a:ext cx="2791773" cy="204286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Shape 170"/>
          <p:cNvPicPr preferRelativeResize="0"/>
          <p:nvPr/>
        </p:nvPicPr>
        <p:blipFill rotWithShape="1">
          <a:blip r:embed="rId6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 flipH="1">
            <a:off x="323528" y="3026865"/>
            <a:ext cx="3364350" cy="1229207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Номер слайда 1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37</a:t>
            </a:fld>
            <a:endParaRPr lang="ru"/>
          </a:p>
        </p:txBody>
      </p:sp>
    </p:spTree>
    <p:extLst>
      <p:ext uri="{BB962C8B-B14F-4D97-AF65-F5344CB8AC3E}">
        <p14:creationId xmlns="" xmlns:p14="http://schemas.microsoft.com/office/powerpoint/2010/main" val="3447539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8" name="Shape 288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4911370"/>
            <a:ext cx="9144000" cy="23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9" name="Shape 289" descr="C:\Users\zalega\Desktop\Красноярск 2015\Рисунки\Top.pn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-4650" y="4"/>
            <a:ext cx="9153300" cy="672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Shape 74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4911370"/>
            <a:ext cx="9144000" cy="232200"/>
          </a:xfrm>
          <a:prstGeom prst="rect">
            <a:avLst/>
          </a:prstGeom>
          <a:noFill/>
          <a:ln>
            <a:noFill/>
          </a:ln>
        </p:spPr>
      </p:pic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89919" y="-115415"/>
            <a:ext cx="905408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2000" dirty="0" smtClean="0">
                <a:solidFill>
                  <a:schemeClr val="bg1"/>
                </a:solidFill>
              </a:rPr>
              <a:t>Российская научно-социальная программа для молодежи и школьников</a:t>
            </a:r>
          </a:p>
          <a:p>
            <a:pPr algn="ctr"/>
            <a:r>
              <a:rPr lang="ru-RU" sz="2000" dirty="0" smtClean="0">
                <a:solidFill>
                  <a:schemeClr val="bg1"/>
                </a:solidFill>
              </a:rPr>
              <a:t>«Шаг в будущее</a:t>
            </a:r>
          </a:p>
          <a:p>
            <a:pPr algn="ctr"/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38</a:t>
            </a:fld>
            <a:endParaRPr lang="ru"/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/>
        </p:nvGraphicFramePr>
        <p:xfrm>
          <a:off x="571473" y="857239"/>
          <a:ext cx="7929619" cy="3714774"/>
        </p:xfrm>
        <a:graphic>
          <a:graphicData uri="http://schemas.openxmlformats.org/drawingml/2006/table">
            <a:tbl>
              <a:tblPr/>
              <a:tblGrid>
                <a:gridCol w="716192"/>
                <a:gridCol w="1881872"/>
                <a:gridCol w="1531254"/>
                <a:gridCol w="1649235"/>
                <a:gridCol w="717022"/>
                <a:gridCol w="717022"/>
                <a:gridCol w="717022"/>
              </a:tblGrid>
              <a:tr h="700497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Кол-во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участников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районной конференции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Кол-во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работ, заявленных на респуб.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Кол-во допущенных на республ. конфер.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результаты участия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98803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i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I cm</a:t>
                      </a:r>
                      <a:r>
                        <a:rPr lang="ru-RU" sz="1400" i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.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i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II</a:t>
                      </a:r>
                      <a:r>
                        <a:rPr lang="ru-RU" sz="1400" i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ст.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i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III cm</a:t>
                      </a:r>
                      <a:r>
                        <a:rPr lang="ru-RU" sz="1400" i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.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65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2015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129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91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69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1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1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1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65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2016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124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Calibri"/>
                          <a:ea typeface="Times New Roman"/>
                          <a:cs typeface="Times New Roman"/>
                        </a:rPr>
                        <a:t>86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Calibri"/>
                          <a:ea typeface="Times New Roman"/>
                          <a:cs typeface="Times New Roman"/>
                        </a:rPr>
                        <a:t>64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1">
                          <a:latin typeface="Calibri"/>
                          <a:ea typeface="Times New Roman"/>
                          <a:cs typeface="Times New Roman"/>
                        </a:rPr>
                        <a:t>4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1">
                          <a:latin typeface="Calibri"/>
                          <a:ea typeface="Times New Roman"/>
                          <a:cs typeface="Times New Roman"/>
                        </a:rPr>
                        <a:t>4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1">
                          <a:latin typeface="Calibri"/>
                          <a:ea typeface="Times New Roman"/>
                          <a:cs typeface="Times New Roman"/>
                        </a:rPr>
                        <a:t>3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65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2017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109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Calibri"/>
                          <a:ea typeface="Times New Roman"/>
                          <a:cs typeface="Times New Roman"/>
                        </a:rPr>
                        <a:t>96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Calibri"/>
                          <a:ea typeface="Times New Roman"/>
                          <a:cs typeface="Times New Roman"/>
                        </a:rPr>
                        <a:t>61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1">
                          <a:latin typeface="Calibri"/>
                          <a:ea typeface="Times New Roman"/>
                          <a:cs typeface="Times New Roman"/>
                        </a:rPr>
                        <a:t>3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1">
                          <a:latin typeface="Calibri"/>
                          <a:ea typeface="Times New Roman"/>
                          <a:cs typeface="Times New Roman"/>
                        </a:rPr>
                        <a:t>1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1">
                          <a:latin typeface="Calibri"/>
                          <a:ea typeface="Times New Roman"/>
                          <a:cs typeface="Times New Roman"/>
                        </a:rPr>
                        <a:t>3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65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2018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92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Calibri"/>
                          <a:ea typeface="Times New Roman"/>
                          <a:cs typeface="Times New Roman"/>
                        </a:rPr>
                        <a:t>35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Calibri"/>
                          <a:ea typeface="Times New Roman"/>
                          <a:cs typeface="Times New Roman"/>
                        </a:rPr>
                        <a:t>27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Calibri"/>
                          <a:ea typeface="Times New Roman"/>
                          <a:cs typeface="Times New Roman"/>
                        </a:rPr>
                        <a:t>2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Calibri"/>
                          <a:ea typeface="Times New Roman"/>
                          <a:cs typeface="Times New Roman"/>
                        </a:rPr>
                        <a:t>3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Calibri"/>
                          <a:ea typeface="Times New Roman"/>
                          <a:cs typeface="Times New Roman"/>
                        </a:rPr>
                        <a:t>1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8" name="Shape 288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4911370"/>
            <a:ext cx="9144000" cy="23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9" name="Shape 289" descr="C:\Users\zalega\Desktop\Красноярск 2015\Рисунки\Top.pn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-4650" y="4"/>
            <a:ext cx="9153300" cy="672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Shape 74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4911370"/>
            <a:ext cx="9144000" cy="232200"/>
          </a:xfrm>
          <a:prstGeom prst="rect">
            <a:avLst/>
          </a:prstGeom>
          <a:noFill/>
          <a:ln>
            <a:noFill/>
          </a:ln>
        </p:spPr>
      </p:pic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-571536" y="285734"/>
            <a:ext cx="905408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39</a:t>
            </a:fld>
            <a:endParaRPr lang="ru"/>
          </a:p>
        </p:txBody>
      </p:sp>
      <p:pic>
        <p:nvPicPr>
          <p:cNvPr id="171010" name="Picture 2" descr="C:\Documents and Settings\Admin\Рабочий стол\доп обр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642924"/>
            <a:ext cx="4214810" cy="421481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9" name="TextBox 8"/>
          <p:cNvSpPr txBox="1"/>
          <p:nvPr/>
        </p:nvSpPr>
        <p:spPr>
          <a:xfrm>
            <a:off x="214282" y="0"/>
            <a:ext cx="892971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00" dirty="0" smtClean="0">
                <a:solidFill>
                  <a:schemeClr val="bg1"/>
                </a:solidFill>
              </a:rPr>
              <a:t>ДОПОЛНИТЕЛЬНОЕ ОБРАЗОВАНИЕ</a:t>
            </a:r>
            <a:endParaRPr lang="ru-RU" sz="3000" dirty="0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429256" y="1500180"/>
            <a:ext cx="300039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00" dirty="0" smtClean="0"/>
              <a:t>2017-2018 </a:t>
            </a:r>
          </a:p>
          <a:p>
            <a:pPr algn="ctr"/>
            <a:r>
              <a:rPr lang="ru-RU" sz="3000" dirty="0" smtClean="0"/>
              <a:t>учебный год:</a:t>
            </a:r>
          </a:p>
          <a:p>
            <a:pPr algn="ctr"/>
            <a:endParaRPr lang="ru-RU" sz="3000" dirty="0" smtClean="0"/>
          </a:p>
          <a:p>
            <a:pPr algn="ctr"/>
            <a:r>
              <a:rPr lang="ru-RU" sz="3000" dirty="0" smtClean="0"/>
              <a:t>1877 учащихся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4" name="Shape 314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4911370"/>
            <a:ext cx="9144000" cy="23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5" name="Shape 315" descr="C:\Users\zalega\Desktop\Красноярск 2015\Рисунки\Top.pn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-4650" y="4"/>
            <a:ext cx="9153300" cy="672900"/>
          </a:xfrm>
          <a:prstGeom prst="rect">
            <a:avLst/>
          </a:prstGeom>
          <a:noFill/>
          <a:ln>
            <a:noFill/>
          </a:ln>
        </p:spPr>
      </p:pic>
      <p:sp>
        <p:nvSpPr>
          <p:cNvPr id="316" name="Shape 316"/>
          <p:cNvSpPr txBox="1"/>
          <p:nvPr/>
        </p:nvSpPr>
        <p:spPr>
          <a:xfrm>
            <a:off x="521250" y="72889"/>
            <a:ext cx="8101500" cy="60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ru" sz="2400">
                <a:solidFill>
                  <a:srgbClr val="FFFFFF"/>
                </a:solidFill>
              </a:rPr>
              <a:t>Приоритеты дополнительного образования</a:t>
            </a:r>
          </a:p>
        </p:txBody>
      </p:sp>
      <p:sp>
        <p:nvSpPr>
          <p:cNvPr id="318" name="Shape 318"/>
          <p:cNvSpPr txBox="1"/>
          <p:nvPr/>
        </p:nvSpPr>
        <p:spPr>
          <a:xfrm>
            <a:off x="4063486" y="1435838"/>
            <a:ext cx="4966800" cy="2691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just" rtl="0">
              <a:spcBef>
                <a:spcPts val="0"/>
              </a:spcBef>
              <a:buNone/>
            </a:pPr>
            <a:endParaRPr i="1" dirty="0"/>
          </a:p>
        </p:txBody>
      </p:sp>
      <p:sp>
        <p:nvSpPr>
          <p:cNvPr id="319" name="Shape 319"/>
          <p:cNvSpPr txBox="1"/>
          <p:nvPr/>
        </p:nvSpPr>
        <p:spPr>
          <a:xfrm>
            <a:off x="6948264" y="3828074"/>
            <a:ext cx="1868400" cy="600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r">
              <a:spcBef>
                <a:spcPts val="0"/>
              </a:spcBef>
              <a:buNone/>
            </a:pPr>
            <a:r>
              <a:rPr lang="ru" i="1" dirty="0"/>
              <a:t>В.В. Путин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847" y="746092"/>
            <a:ext cx="4006872" cy="244827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Группа 7"/>
          <p:cNvGrpSpPr/>
          <p:nvPr/>
        </p:nvGrpSpPr>
        <p:grpSpPr>
          <a:xfrm>
            <a:off x="0" y="4515966"/>
            <a:ext cx="9144000" cy="627604"/>
            <a:chOff x="0" y="4515966"/>
            <a:chExt cx="9144000" cy="627604"/>
          </a:xfrm>
        </p:grpSpPr>
        <p:pic>
          <p:nvPicPr>
            <p:cNvPr id="9" name="Shape 74" descr="F:\РАБОТА\ЗОЛОТОЕ СЕЧЕНИЕ\КРАСОБР\презентация\5-01.jpg"/>
            <p:cNvPicPr preferRelativeResize="0"/>
            <p:nvPr/>
          </p:nvPicPr>
          <p:blipFill rotWithShape="1">
            <a:blip r:embed="rId3" cstate="email">
              <a:alphaModFix/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4911370"/>
              <a:ext cx="9144000" cy="232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" name="Прямоугольник 9"/>
            <p:cNvSpPr/>
            <p:nvPr/>
          </p:nvSpPr>
          <p:spPr>
            <a:xfrm>
              <a:off x="642490" y="4515966"/>
              <a:ext cx="8501510" cy="72008"/>
            </a:xfrm>
            <a:prstGeom prst="rect">
              <a:avLst/>
            </a:prstGeom>
            <a:gradFill flip="none" rotWithShape="1">
              <a:gsLst>
                <a:gs pos="0">
                  <a:srgbClr val="462A6E"/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4" name="Скругленный прямоугольник 1"/>
          <p:cNvSpPr/>
          <p:nvPr/>
        </p:nvSpPr>
        <p:spPr>
          <a:xfrm>
            <a:off x="4139952" y="745773"/>
            <a:ext cx="5004048" cy="3462415"/>
          </a:xfrm>
          <a:prstGeom prst="roundRect">
            <a:avLst/>
          </a:prstGeom>
          <a:gradFill>
            <a:gsLst>
              <a:gs pos="0">
                <a:schemeClr val="accent1">
                  <a:tint val="50000"/>
                  <a:satMod val="300000"/>
                  <a:alpha val="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just"/>
            <a:r>
              <a:rPr lang="ru-RU" sz="1200" i="1" dirty="0">
                <a:solidFill>
                  <a:srgbClr val="00000A"/>
                </a:solidFill>
              </a:rPr>
              <a:t>«</a:t>
            </a:r>
            <a:r>
              <a:rPr lang="ru-RU" i="1" dirty="0"/>
              <a:t>… дело касается не только робототехники – дело касается вообще всей системы внеклассного дополнительного образования. Это, конечно, помощь будущим инженерным школам, мы таким образом уберём детей и с улицы, займём их и творчеством, и техническим творчеством, и художественным, каким угодно, спортом и так далее. Но это длительный процесс. Разрушить было легко – воссоздать очень сложно. Очень сложно, просто иногда кажется, что это практически невозможно. Тем не менее этот процесс развивается, и в общем и в целом развивается позитивно, но недостаточными темпами.»</a:t>
            </a:r>
          </a:p>
        </p:txBody>
      </p:sp>
      <p:sp>
        <p:nvSpPr>
          <p:cNvPr id="12" name="Номер слайда 1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40</a:t>
            </a:fld>
            <a:endParaRPr lang="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4" name="Shape 454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4911370"/>
            <a:ext cx="9144000" cy="23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55" name="Shape 455" descr="C:\Users\zalega\Desktop\Красноярск 2015\Рисунки\Top.pn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-4650" y="4"/>
            <a:ext cx="9153300" cy="672900"/>
          </a:xfrm>
          <a:prstGeom prst="rect">
            <a:avLst/>
          </a:prstGeom>
          <a:noFill/>
          <a:ln>
            <a:noFill/>
          </a:ln>
        </p:spPr>
      </p:pic>
      <p:sp>
        <p:nvSpPr>
          <p:cNvPr id="456" name="Shape 456"/>
          <p:cNvSpPr txBox="1"/>
          <p:nvPr/>
        </p:nvSpPr>
        <p:spPr>
          <a:xfrm>
            <a:off x="193500" y="72900"/>
            <a:ext cx="8757000" cy="60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ru" sz="2400" dirty="0">
                <a:solidFill>
                  <a:srgbClr val="FFFFFF"/>
                </a:solidFill>
              </a:rPr>
              <a:t>Достижения учреждений дополнительного образования</a:t>
            </a:r>
          </a:p>
        </p:txBody>
      </p:sp>
      <p:grpSp>
        <p:nvGrpSpPr>
          <p:cNvPr id="2" name="Группа 8"/>
          <p:cNvGrpSpPr/>
          <p:nvPr/>
        </p:nvGrpSpPr>
        <p:grpSpPr>
          <a:xfrm>
            <a:off x="0" y="4515966"/>
            <a:ext cx="9144000" cy="627604"/>
            <a:chOff x="0" y="4515966"/>
            <a:chExt cx="9144000" cy="627604"/>
          </a:xfrm>
        </p:grpSpPr>
        <p:pic>
          <p:nvPicPr>
            <p:cNvPr id="10" name="Shape 74" descr="F:\РАБОТА\ЗОЛОТОЕ СЕЧЕНИЕ\КРАСОБР\презентация\5-01.jpg"/>
            <p:cNvPicPr preferRelativeResize="0"/>
            <p:nvPr/>
          </p:nvPicPr>
          <p:blipFill rotWithShape="1">
            <a:blip r:embed="rId3" cstate="email">
              <a:alphaModFix/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4911370"/>
              <a:ext cx="9144000" cy="232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Прямоугольник 10"/>
            <p:cNvSpPr/>
            <p:nvPr/>
          </p:nvSpPr>
          <p:spPr>
            <a:xfrm>
              <a:off x="642490" y="4515966"/>
              <a:ext cx="8501510" cy="72008"/>
            </a:xfrm>
            <a:prstGeom prst="rect">
              <a:avLst/>
            </a:prstGeom>
            <a:gradFill flip="none" rotWithShape="1">
              <a:gsLst>
                <a:gs pos="0">
                  <a:srgbClr val="462A6E"/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aphicFrame>
        <p:nvGraphicFramePr>
          <p:cNvPr id="13" name="Схема 12"/>
          <p:cNvGraphicFramePr/>
          <p:nvPr/>
        </p:nvGraphicFramePr>
        <p:xfrm>
          <a:off x="0" y="714362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8194" name="Picture 2" descr="C:\Users\Aquarius\Desktop\images.jpg"/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6000760" y="714362"/>
            <a:ext cx="3143240" cy="2354397"/>
          </a:xfrm>
          <a:prstGeom prst="rect">
            <a:avLst/>
          </a:prstGeom>
          <a:noFill/>
        </p:spPr>
      </p:pic>
      <p:sp>
        <p:nvSpPr>
          <p:cNvPr id="12" name="Номер слайда 1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41</a:t>
            </a:fld>
            <a:endParaRPr lang="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42</a:t>
            </a:fld>
            <a:endParaRPr lang="ru"/>
          </a:p>
        </p:txBody>
      </p:sp>
      <p:pic>
        <p:nvPicPr>
          <p:cNvPr id="181250" name="Picture 2" descr="C:\DOCUME~1\Admin\LOCALS~1\Temp\Rar$DRa0.725\DSCN338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29256" y="2571750"/>
            <a:ext cx="3047997" cy="22859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1251" name="Picture 3" descr="C:\DOCUME~1\Admin\LOCALS~1\Temp\Rar$DRa0.130\DSCN335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2000246"/>
            <a:ext cx="4191005" cy="31432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1252" name="Picture 4" descr="C:\DOCUME~1\Admin\LOCALS~1\Temp\Rar$DRa0.067\20180818_17403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71802" y="0"/>
            <a:ext cx="3429000" cy="2571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4" name="Shape 454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4911370"/>
            <a:ext cx="9144000" cy="23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55" name="Shape 455" descr="C:\Users\zalega\Desktop\Красноярск 2015\Рисунки\Top.pn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-4650" y="4"/>
            <a:ext cx="9153300" cy="672900"/>
          </a:xfrm>
          <a:prstGeom prst="rect">
            <a:avLst/>
          </a:prstGeom>
          <a:noFill/>
          <a:ln>
            <a:noFill/>
          </a:ln>
        </p:spPr>
      </p:pic>
      <p:sp>
        <p:nvSpPr>
          <p:cNvPr id="456" name="Shape 456"/>
          <p:cNvSpPr txBox="1"/>
          <p:nvPr/>
        </p:nvSpPr>
        <p:spPr>
          <a:xfrm>
            <a:off x="193500" y="72900"/>
            <a:ext cx="8757000" cy="60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endParaRPr lang="ru" sz="2400" dirty="0">
              <a:solidFill>
                <a:srgbClr val="FFFFFF"/>
              </a:solidFill>
            </a:endParaRPr>
          </a:p>
        </p:txBody>
      </p:sp>
      <p:grpSp>
        <p:nvGrpSpPr>
          <p:cNvPr id="2" name="Группа 8"/>
          <p:cNvGrpSpPr/>
          <p:nvPr/>
        </p:nvGrpSpPr>
        <p:grpSpPr>
          <a:xfrm>
            <a:off x="0" y="4515966"/>
            <a:ext cx="9144000" cy="627604"/>
            <a:chOff x="0" y="4515966"/>
            <a:chExt cx="9144000" cy="627604"/>
          </a:xfrm>
        </p:grpSpPr>
        <p:pic>
          <p:nvPicPr>
            <p:cNvPr id="10" name="Shape 74" descr="F:\РАБОТА\ЗОЛОТОЕ СЕЧЕНИЕ\КРАСОБР\презентация\5-01.jpg"/>
            <p:cNvPicPr preferRelativeResize="0"/>
            <p:nvPr/>
          </p:nvPicPr>
          <p:blipFill rotWithShape="1">
            <a:blip r:embed="rId3" cstate="email">
              <a:alphaModFix/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4911370"/>
              <a:ext cx="9144000" cy="232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Прямоугольник 10"/>
            <p:cNvSpPr/>
            <p:nvPr/>
          </p:nvSpPr>
          <p:spPr>
            <a:xfrm>
              <a:off x="642490" y="4515966"/>
              <a:ext cx="8501510" cy="72008"/>
            </a:xfrm>
            <a:prstGeom prst="rect">
              <a:avLst/>
            </a:prstGeom>
            <a:gradFill flip="none" rotWithShape="1">
              <a:gsLst>
                <a:gs pos="0">
                  <a:srgbClr val="462A6E"/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4" name="Номер слайда 1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43</a:t>
            </a:fld>
            <a:endParaRPr lang="ru"/>
          </a:p>
        </p:txBody>
      </p:sp>
      <p:graphicFrame>
        <p:nvGraphicFramePr>
          <p:cNvPr id="13" name="Схема 12"/>
          <p:cNvGraphicFramePr/>
          <p:nvPr/>
        </p:nvGraphicFramePr>
        <p:xfrm>
          <a:off x="1524000" y="53975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4" name="Shape 454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4911370"/>
            <a:ext cx="9144000" cy="23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55" name="Shape 455" descr="C:\Users\zalega\Desktop\Красноярск 2015\Рисунки\Top.pn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-4650" y="4"/>
            <a:ext cx="9153300" cy="672900"/>
          </a:xfrm>
          <a:prstGeom prst="rect">
            <a:avLst/>
          </a:prstGeom>
          <a:noFill/>
          <a:ln>
            <a:noFill/>
          </a:ln>
        </p:spPr>
      </p:pic>
      <p:sp>
        <p:nvSpPr>
          <p:cNvPr id="456" name="Shape 456"/>
          <p:cNvSpPr txBox="1"/>
          <p:nvPr/>
        </p:nvSpPr>
        <p:spPr>
          <a:xfrm>
            <a:off x="193500" y="72900"/>
            <a:ext cx="8757000" cy="60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endParaRPr lang="ru" sz="2400" dirty="0">
              <a:solidFill>
                <a:srgbClr val="FFFFFF"/>
              </a:solidFill>
            </a:endParaRPr>
          </a:p>
        </p:txBody>
      </p:sp>
      <p:sp>
        <p:nvSpPr>
          <p:cNvPr id="14" name="Shape 456"/>
          <p:cNvSpPr txBox="1"/>
          <p:nvPr/>
        </p:nvSpPr>
        <p:spPr>
          <a:xfrm>
            <a:off x="387000" y="0"/>
            <a:ext cx="8757000" cy="60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endParaRPr lang="ru" sz="2400" dirty="0">
              <a:solidFill>
                <a:srgbClr val="FFFFFF"/>
              </a:solidFill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44</a:t>
            </a:fld>
            <a:endParaRPr lang="ru"/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0" y="861774"/>
            <a:ext cx="184731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2" descr="Картинки по запросу картинка победители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928926" y="0"/>
            <a:ext cx="3524250" cy="1428750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214282" y="1285866"/>
            <a:ext cx="8643998" cy="40164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700" dirty="0" smtClean="0"/>
              <a:t>Конечных Егор – 1 место на  Открытом </a:t>
            </a:r>
            <a:r>
              <a:rPr lang="en-US" sz="1700" dirty="0" smtClean="0"/>
              <a:t>XV</a:t>
            </a:r>
            <a:r>
              <a:rPr lang="ru-RU" sz="1700" dirty="0" smtClean="0"/>
              <a:t> региональном турнире по боксу, памяти С.Копылова, г. </a:t>
            </a:r>
            <a:r>
              <a:rPr lang="ru-RU" sz="1700" dirty="0" err="1" smtClean="0"/>
              <a:t>Шелехов</a:t>
            </a:r>
            <a:r>
              <a:rPr lang="ru-RU" sz="1700" dirty="0" smtClean="0"/>
              <a:t>  (декабрь 2017);</a:t>
            </a:r>
          </a:p>
          <a:p>
            <a:r>
              <a:rPr lang="ru-RU" sz="1700" dirty="0" smtClean="0"/>
              <a:t>                              - 3 место  на Международном турнире по боксу в Монголии  (октябрь 2017 года);</a:t>
            </a:r>
          </a:p>
          <a:p>
            <a:r>
              <a:rPr lang="ru-RU" sz="1700" dirty="0" err="1" smtClean="0"/>
              <a:t>Желеков</a:t>
            </a:r>
            <a:r>
              <a:rPr lang="ru-RU" sz="1700" dirty="0" smtClean="0"/>
              <a:t> Максим -1 место в  Международном  турнире по боксу, п. </a:t>
            </a:r>
            <a:r>
              <a:rPr lang="ru-RU" sz="1700" dirty="0" err="1" smtClean="0"/>
              <a:t>Саган-Нур</a:t>
            </a:r>
            <a:r>
              <a:rPr lang="ru-RU" sz="1700" dirty="0" smtClean="0"/>
              <a:t> (апрель 2018)</a:t>
            </a:r>
          </a:p>
          <a:p>
            <a:r>
              <a:rPr lang="ru-RU" sz="1700" dirty="0" smtClean="0"/>
              <a:t>Сборная команда юношей </a:t>
            </a:r>
            <a:r>
              <a:rPr lang="ru-RU" sz="1700" dirty="0" err="1" smtClean="0"/>
              <a:t>Бичурской</a:t>
            </a:r>
            <a:r>
              <a:rPr lang="ru-RU" sz="1700" dirty="0" smtClean="0"/>
              <a:t> ДЮСШ 2003-2004 г.р. -  1 место в Первенстве Республики Бурятия по хоккею с мячом среди юношей 2003-2004 г.р.,( п. </a:t>
            </a:r>
            <a:r>
              <a:rPr lang="ru-RU" sz="1700" dirty="0" err="1" smtClean="0"/>
              <a:t>Хоринск</a:t>
            </a:r>
            <a:r>
              <a:rPr lang="ru-RU" sz="1700" dirty="0" smtClean="0"/>
              <a:t> (январь 2018);</a:t>
            </a:r>
          </a:p>
          <a:p>
            <a:r>
              <a:rPr lang="ru-RU" sz="1700" dirty="0" smtClean="0"/>
              <a:t>Сборная команда юношей </a:t>
            </a:r>
            <a:r>
              <a:rPr lang="ru-RU" sz="1700" dirty="0" err="1" smtClean="0"/>
              <a:t>Бичурской</a:t>
            </a:r>
            <a:r>
              <a:rPr lang="ru-RU" sz="1700" dirty="0" smtClean="0"/>
              <a:t> ДЮСШ 2001-2002 </a:t>
            </a:r>
            <a:r>
              <a:rPr lang="ru-RU" sz="1700" dirty="0" err="1" smtClean="0"/>
              <a:t>г.р</a:t>
            </a:r>
            <a:r>
              <a:rPr lang="ru-RU" sz="1700" dirty="0" smtClean="0"/>
              <a:t> - 1 место - Первенство Республики Бурятия по хоккею с мячом среди юношей 2001-2002 г.р.,( </a:t>
            </a:r>
            <a:r>
              <a:rPr lang="ru-RU" sz="1700" dirty="0" err="1" smtClean="0"/>
              <a:t>п</a:t>
            </a:r>
            <a:r>
              <a:rPr lang="ru-RU" sz="1700" dirty="0" smtClean="0"/>
              <a:t> </a:t>
            </a:r>
            <a:r>
              <a:rPr lang="ru-RU" sz="1700" dirty="0" err="1" smtClean="0"/>
              <a:t>СеленгинскКабанского</a:t>
            </a:r>
            <a:r>
              <a:rPr lang="ru-RU" sz="1700" dirty="0" smtClean="0"/>
              <a:t> района)</a:t>
            </a:r>
          </a:p>
          <a:p>
            <a:r>
              <a:rPr lang="ru-RU" sz="1700" dirty="0" smtClean="0"/>
              <a:t>Любовников Максим -  3 место Всероссийские соревнования по легкой атлетике, кубок Т. Зеленцовой, 2-х кратной рекордсменки мира, г. Омск (февраль 2018г)</a:t>
            </a:r>
          </a:p>
          <a:p>
            <a:endParaRPr lang="ru-RU" sz="17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4" name="Shape 454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4911370"/>
            <a:ext cx="9144000" cy="23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55" name="Shape 455" descr="C:\Users\zalega\Desktop\Красноярск 2015\Рисунки\Top.pn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-4650" y="4"/>
            <a:ext cx="9153300" cy="672900"/>
          </a:xfrm>
          <a:prstGeom prst="rect">
            <a:avLst/>
          </a:prstGeom>
          <a:noFill/>
          <a:ln>
            <a:noFill/>
          </a:ln>
        </p:spPr>
      </p:pic>
      <p:sp>
        <p:nvSpPr>
          <p:cNvPr id="456" name="Shape 456"/>
          <p:cNvSpPr txBox="1"/>
          <p:nvPr/>
        </p:nvSpPr>
        <p:spPr>
          <a:xfrm>
            <a:off x="193500" y="72900"/>
            <a:ext cx="8757000" cy="60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endParaRPr lang="ru" sz="2400" dirty="0">
              <a:solidFill>
                <a:srgbClr val="FFFFFF"/>
              </a:solidFill>
            </a:endParaRPr>
          </a:p>
        </p:txBody>
      </p:sp>
      <p:grpSp>
        <p:nvGrpSpPr>
          <p:cNvPr id="2" name="Группа 8"/>
          <p:cNvGrpSpPr/>
          <p:nvPr/>
        </p:nvGrpSpPr>
        <p:grpSpPr>
          <a:xfrm>
            <a:off x="0" y="4515966"/>
            <a:ext cx="9144000" cy="627604"/>
            <a:chOff x="0" y="4515966"/>
            <a:chExt cx="9144000" cy="627604"/>
          </a:xfrm>
        </p:grpSpPr>
        <p:pic>
          <p:nvPicPr>
            <p:cNvPr id="10" name="Shape 74" descr="F:\РАБОТА\ЗОЛОТОЕ СЕЧЕНИЕ\КРАСОБР\презентация\5-01.jpg"/>
            <p:cNvPicPr preferRelativeResize="0"/>
            <p:nvPr/>
          </p:nvPicPr>
          <p:blipFill rotWithShape="1">
            <a:blip r:embed="rId3" cstate="email">
              <a:alphaModFix/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4911370"/>
              <a:ext cx="9144000" cy="232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Прямоугольник 10"/>
            <p:cNvSpPr/>
            <p:nvPr/>
          </p:nvSpPr>
          <p:spPr>
            <a:xfrm>
              <a:off x="642490" y="4515966"/>
              <a:ext cx="8501510" cy="72008"/>
            </a:xfrm>
            <a:prstGeom prst="rect">
              <a:avLst/>
            </a:prstGeom>
            <a:gradFill flip="none" rotWithShape="1">
              <a:gsLst>
                <a:gs pos="0">
                  <a:srgbClr val="462A6E"/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4" name="Shape 456"/>
          <p:cNvSpPr txBox="1"/>
          <p:nvPr/>
        </p:nvSpPr>
        <p:spPr>
          <a:xfrm>
            <a:off x="387000" y="0"/>
            <a:ext cx="8757000" cy="60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endParaRPr lang="ru" sz="2400" dirty="0">
              <a:solidFill>
                <a:srgbClr val="FFFFFF"/>
              </a:solidFill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45</a:t>
            </a:fld>
            <a:endParaRPr lang="ru"/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0" y="0"/>
            <a:ext cx="184731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5720" y="714362"/>
            <a:ext cx="8429683" cy="40164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1700" dirty="0" smtClean="0"/>
              <a:t>Ансамбль «Васильки» Бичурский ДДТ.  Лауреаты 2 степени 4 международного конкурса «Наше наследие» в рамках 5 международного фестиваля культуры </a:t>
            </a:r>
            <a:r>
              <a:rPr lang="ru-RU" sz="1700" dirty="0" err="1" smtClean="0"/>
              <a:t>семейских-старообрядцев</a:t>
            </a:r>
            <a:r>
              <a:rPr lang="ru-RU" sz="1700" dirty="0" smtClean="0"/>
              <a:t> «</a:t>
            </a:r>
            <a:r>
              <a:rPr lang="ru-RU" sz="1700" dirty="0" err="1" smtClean="0"/>
              <a:t>Семейская</a:t>
            </a:r>
            <a:r>
              <a:rPr lang="ru-RU" sz="1700" dirty="0" smtClean="0"/>
              <a:t>  круговая» (с. Красный Чикой Забайкальский край) Руководитель </a:t>
            </a:r>
            <a:r>
              <a:rPr lang="ru-RU" sz="1700" dirty="0" err="1" smtClean="0"/>
              <a:t>Утенков</a:t>
            </a:r>
            <a:r>
              <a:rPr lang="ru-RU" sz="1700" dirty="0" smtClean="0"/>
              <a:t> А.С.</a:t>
            </a:r>
          </a:p>
          <a:p>
            <a:pPr lvl="0"/>
            <a:r>
              <a:rPr lang="ru-RU" sz="1700" dirty="0" err="1" smtClean="0"/>
              <a:t>Жигжитова</a:t>
            </a:r>
            <a:r>
              <a:rPr lang="ru-RU" sz="1700" dirty="0" smtClean="0"/>
              <a:t> </a:t>
            </a:r>
            <a:r>
              <a:rPr lang="ru-RU" sz="1700" dirty="0" err="1" smtClean="0"/>
              <a:t>Наран</a:t>
            </a:r>
            <a:r>
              <a:rPr lang="ru-RU" sz="1700" dirty="0" smtClean="0"/>
              <a:t> (ансамбль «</a:t>
            </a:r>
            <a:r>
              <a:rPr lang="ru-RU" sz="1700" dirty="0" err="1" smtClean="0"/>
              <a:t>Аянга</a:t>
            </a:r>
            <a:r>
              <a:rPr lang="ru-RU" sz="1700" dirty="0" smtClean="0"/>
              <a:t>» </a:t>
            </a:r>
            <a:r>
              <a:rPr lang="ru-RU" sz="1700" dirty="0" err="1" smtClean="0"/>
              <a:t>Шибертуй</a:t>
            </a:r>
            <a:r>
              <a:rPr lang="ru-RU" sz="1700" dirty="0" smtClean="0"/>
              <a:t>) 2 место международного телевизионного конкурса «Звёзды светлого будущего» (Улан-Удэ)</a:t>
            </a:r>
          </a:p>
          <a:p>
            <a:pPr lvl="0"/>
            <a:r>
              <a:rPr lang="ru-RU" sz="1700" dirty="0" smtClean="0"/>
              <a:t>Агафонов Кирилл, Агафонов Алексей лауреаты 2 степени всероссийского конкурса «Играй гармонь» (Новосибирск)</a:t>
            </a:r>
          </a:p>
          <a:p>
            <a:pPr lvl="0"/>
            <a:r>
              <a:rPr lang="ru-RU" sz="1700" dirty="0" smtClean="0"/>
              <a:t>Кружок «Юный турист» (Бичурский ДДТ) 1 место в Республиканской </a:t>
            </a:r>
            <a:r>
              <a:rPr lang="ru-RU" sz="1700" dirty="0" err="1" smtClean="0"/>
              <a:t>квест-игре</a:t>
            </a:r>
            <a:r>
              <a:rPr lang="ru-RU" sz="1700" dirty="0" smtClean="0"/>
              <a:t> «Наши истоки» (Улан-удэ)</a:t>
            </a:r>
          </a:p>
          <a:p>
            <a:pPr lvl="0"/>
            <a:r>
              <a:rPr lang="ru-RU" sz="1700" dirty="0" smtClean="0"/>
              <a:t>Хохрякова Софья  ( Бичурский ДДТ) диплом 3 степени Республиканский конкурс- «Мастера Бурятии» ( Улан-Удэ)</a:t>
            </a:r>
          </a:p>
          <a:p>
            <a:pPr lvl="0"/>
            <a:r>
              <a:rPr lang="ru-RU" sz="1700" dirty="0" smtClean="0"/>
              <a:t>Медведева Юлия  ( Бичурский ДДТ) диплом 2 степени Республиканский конкурс «Сувениры Бурятии» (Улан-Удэ)</a:t>
            </a:r>
          </a:p>
          <a:p>
            <a:endParaRPr lang="ru-RU" sz="17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4" name="Shape 454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4911370"/>
            <a:ext cx="9144000" cy="23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55" name="Shape 455" descr="C:\Users\zalega\Desktop\Красноярск 2015\Рисунки\Top.pn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-4650" y="4"/>
            <a:ext cx="9153300" cy="672900"/>
          </a:xfrm>
          <a:prstGeom prst="rect">
            <a:avLst/>
          </a:prstGeom>
          <a:noFill/>
          <a:ln>
            <a:noFill/>
          </a:ln>
        </p:spPr>
      </p:pic>
      <p:sp>
        <p:nvSpPr>
          <p:cNvPr id="456" name="Shape 456"/>
          <p:cNvSpPr txBox="1"/>
          <p:nvPr/>
        </p:nvSpPr>
        <p:spPr>
          <a:xfrm>
            <a:off x="193500" y="72900"/>
            <a:ext cx="8757000" cy="60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endParaRPr lang="ru" sz="2400" dirty="0">
              <a:solidFill>
                <a:srgbClr val="FFFFFF"/>
              </a:solidFill>
            </a:endParaRPr>
          </a:p>
        </p:txBody>
      </p:sp>
      <p:sp>
        <p:nvSpPr>
          <p:cNvPr id="14" name="Shape 456"/>
          <p:cNvSpPr txBox="1"/>
          <p:nvPr/>
        </p:nvSpPr>
        <p:spPr>
          <a:xfrm>
            <a:off x="387000" y="0"/>
            <a:ext cx="8757000" cy="60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endParaRPr lang="ru" sz="2400" dirty="0">
              <a:solidFill>
                <a:srgbClr val="FFFFFF"/>
              </a:solidFill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46</a:t>
            </a:fld>
            <a:endParaRPr lang="ru"/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0" y="0"/>
            <a:ext cx="184731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3" name="Схема 12"/>
          <p:cNvGraphicFramePr/>
          <p:nvPr/>
        </p:nvGraphicFramePr>
        <p:xfrm>
          <a:off x="214282" y="285734"/>
          <a:ext cx="8572560" cy="4572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4" name="Shape 454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4911370"/>
            <a:ext cx="9144000" cy="23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55" name="Shape 455" descr="C:\Users\zalega\Desktop\Красноярск 2015\Рисунки\Top.pn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-4650" y="4"/>
            <a:ext cx="9153300" cy="672900"/>
          </a:xfrm>
          <a:prstGeom prst="rect">
            <a:avLst/>
          </a:prstGeom>
          <a:noFill/>
          <a:ln>
            <a:noFill/>
          </a:ln>
        </p:spPr>
      </p:pic>
      <p:sp>
        <p:nvSpPr>
          <p:cNvPr id="456" name="Shape 456"/>
          <p:cNvSpPr txBox="1"/>
          <p:nvPr/>
        </p:nvSpPr>
        <p:spPr>
          <a:xfrm>
            <a:off x="193500" y="72900"/>
            <a:ext cx="8757000" cy="60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endParaRPr lang="ru" sz="2400" dirty="0">
              <a:solidFill>
                <a:srgbClr val="FFFFFF"/>
              </a:solidFill>
            </a:endParaRPr>
          </a:p>
        </p:txBody>
      </p:sp>
      <p:grpSp>
        <p:nvGrpSpPr>
          <p:cNvPr id="2" name="Группа 8"/>
          <p:cNvGrpSpPr/>
          <p:nvPr/>
        </p:nvGrpSpPr>
        <p:grpSpPr>
          <a:xfrm>
            <a:off x="0" y="4515966"/>
            <a:ext cx="9144000" cy="627604"/>
            <a:chOff x="0" y="4515966"/>
            <a:chExt cx="9144000" cy="627604"/>
          </a:xfrm>
        </p:grpSpPr>
        <p:pic>
          <p:nvPicPr>
            <p:cNvPr id="10" name="Shape 74" descr="F:\РАБОТА\ЗОЛОТОЕ СЕЧЕНИЕ\КРАСОБР\презентация\5-01.jpg"/>
            <p:cNvPicPr preferRelativeResize="0"/>
            <p:nvPr/>
          </p:nvPicPr>
          <p:blipFill rotWithShape="1">
            <a:blip r:embed="rId3" cstate="email">
              <a:alphaModFix/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4911370"/>
              <a:ext cx="9144000" cy="232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Прямоугольник 10"/>
            <p:cNvSpPr/>
            <p:nvPr/>
          </p:nvSpPr>
          <p:spPr>
            <a:xfrm>
              <a:off x="642490" y="4515966"/>
              <a:ext cx="8501510" cy="72008"/>
            </a:xfrm>
            <a:prstGeom prst="rect">
              <a:avLst/>
            </a:prstGeom>
            <a:gradFill flip="none" rotWithShape="1">
              <a:gsLst>
                <a:gs pos="0">
                  <a:srgbClr val="462A6E"/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4" name="Shape 456"/>
          <p:cNvSpPr txBox="1"/>
          <p:nvPr/>
        </p:nvSpPr>
        <p:spPr>
          <a:xfrm>
            <a:off x="387000" y="0"/>
            <a:ext cx="8757000" cy="60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endParaRPr lang="ru" sz="2400" dirty="0">
              <a:solidFill>
                <a:srgbClr val="FFFFFF"/>
              </a:solidFill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47</a:t>
            </a:fld>
            <a:endParaRPr lang="ru"/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0" y="0"/>
            <a:ext cx="184731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9443" name="Picture 3" descr="C:\Documents and Settings\Admin\Мои документы\Августовская конференция\2018\проблемы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785800"/>
            <a:ext cx="5357818" cy="35579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19" name="Схема 18"/>
          <p:cNvGraphicFramePr/>
          <p:nvPr/>
        </p:nvGraphicFramePr>
        <p:xfrm>
          <a:off x="4857752" y="500048"/>
          <a:ext cx="4000528" cy="39290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4" name="Shape 454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4911370"/>
            <a:ext cx="9144000" cy="23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55" name="Shape 455" descr="C:\Users\zalega\Desktop\Красноярск 2015\Рисунки\Top.pn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-4650" y="4"/>
            <a:ext cx="9153300" cy="672900"/>
          </a:xfrm>
          <a:prstGeom prst="rect">
            <a:avLst/>
          </a:prstGeom>
          <a:noFill/>
          <a:ln>
            <a:noFill/>
          </a:ln>
        </p:spPr>
      </p:pic>
      <p:sp>
        <p:nvSpPr>
          <p:cNvPr id="456" name="Shape 456"/>
          <p:cNvSpPr txBox="1"/>
          <p:nvPr/>
        </p:nvSpPr>
        <p:spPr>
          <a:xfrm>
            <a:off x="193500" y="72900"/>
            <a:ext cx="8757000" cy="60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endParaRPr lang="ru" sz="2400" dirty="0">
              <a:solidFill>
                <a:srgbClr val="FFFFFF"/>
              </a:solidFill>
            </a:endParaRPr>
          </a:p>
        </p:txBody>
      </p:sp>
      <p:grpSp>
        <p:nvGrpSpPr>
          <p:cNvPr id="2" name="Группа 8"/>
          <p:cNvGrpSpPr/>
          <p:nvPr/>
        </p:nvGrpSpPr>
        <p:grpSpPr>
          <a:xfrm>
            <a:off x="0" y="4515966"/>
            <a:ext cx="9144000" cy="627604"/>
            <a:chOff x="0" y="4515966"/>
            <a:chExt cx="9144000" cy="627604"/>
          </a:xfrm>
        </p:grpSpPr>
        <p:pic>
          <p:nvPicPr>
            <p:cNvPr id="10" name="Shape 74" descr="F:\РАБОТА\ЗОЛОТОЕ СЕЧЕНИЕ\КРАСОБР\презентация\5-01.jpg"/>
            <p:cNvPicPr preferRelativeResize="0"/>
            <p:nvPr/>
          </p:nvPicPr>
          <p:blipFill rotWithShape="1">
            <a:blip r:embed="rId3" cstate="email">
              <a:alphaModFix/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4911370"/>
              <a:ext cx="9144000" cy="232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Прямоугольник 10"/>
            <p:cNvSpPr/>
            <p:nvPr/>
          </p:nvSpPr>
          <p:spPr>
            <a:xfrm>
              <a:off x="642490" y="4515966"/>
              <a:ext cx="8501510" cy="72008"/>
            </a:xfrm>
            <a:prstGeom prst="rect">
              <a:avLst/>
            </a:prstGeom>
            <a:gradFill flip="none" rotWithShape="1">
              <a:gsLst>
                <a:gs pos="0">
                  <a:srgbClr val="462A6E"/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4" name="Shape 456"/>
          <p:cNvSpPr txBox="1"/>
          <p:nvPr/>
        </p:nvSpPr>
        <p:spPr>
          <a:xfrm>
            <a:off x="387000" y="0"/>
            <a:ext cx="8757000" cy="60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endParaRPr lang="ru" sz="2400" dirty="0">
              <a:solidFill>
                <a:srgbClr val="FFFFFF"/>
              </a:solidFill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48</a:t>
            </a:fld>
            <a:endParaRPr lang="ru"/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0" y="0"/>
            <a:ext cx="184731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42910" y="0"/>
            <a:ext cx="825418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000" b="1" dirty="0" smtClean="0">
                <a:solidFill>
                  <a:schemeClr val="bg1"/>
                </a:solidFill>
              </a:rPr>
              <a:t>Сохранение и укрепление здоровья детей</a:t>
            </a:r>
            <a:endParaRPr lang="ru-RU" sz="3000" dirty="0">
              <a:solidFill>
                <a:schemeClr val="bg1"/>
              </a:solidFill>
            </a:endParaRPr>
          </a:p>
        </p:txBody>
      </p:sp>
      <p:pic>
        <p:nvPicPr>
          <p:cNvPr id="190466" name="Picture 2" descr="C:\Documents and Settings\Admin\Мои документы\Августовская конференция\2018\фото конференция 2018_ДЮСШ\фото конференция 2018\турнир по боксу в п. Саган нур 201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714362"/>
            <a:ext cx="4738678" cy="26655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0467" name="Picture 3" descr="C:\Documents and Settings\Admin\Мои документы\Августовская конференция\2018\фото конференция 2018_ДЮСШ\фото конференция 2018\Фитнес-весна 2018 с ДОУ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43306" y="1500180"/>
            <a:ext cx="2511035" cy="33480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0468" name="Picture 4" descr="C:\Documents and Settings\Admin\Мои документы\Августовская конференция\2018\фото конференция 2018_ДЮСШ\фото конференция 2018\летнее оздоровление 2018\легкаяатлетика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76866" y="642924"/>
            <a:ext cx="3767134" cy="28253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4" name="Shape 454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4911370"/>
            <a:ext cx="9144000" cy="23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55" name="Shape 455" descr="C:\Users\zalega\Desktop\Красноярск 2015\Рисунки\Top.pn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-4650" y="4"/>
            <a:ext cx="9153300" cy="672900"/>
          </a:xfrm>
          <a:prstGeom prst="rect">
            <a:avLst/>
          </a:prstGeom>
          <a:noFill/>
          <a:ln>
            <a:noFill/>
          </a:ln>
        </p:spPr>
      </p:pic>
      <p:sp>
        <p:nvSpPr>
          <p:cNvPr id="456" name="Shape 456"/>
          <p:cNvSpPr txBox="1"/>
          <p:nvPr/>
        </p:nvSpPr>
        <p:spPr>
          <a:xfrm>
            <a:off x="193500" y="72900"/>
            <a:ext cx="8757000" cy="60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endParaRPr lang="ru" sz="2400" dirty="0">
              <a:solidFill>
                <a:srgbClr val="FFFFFF"/>
              </a:solidFill>
            </a:endParaRPr>
          </a:p>
        </p:txBody>
      </p:sp>
      <p:grpSp>
        <p:nvGrpSpPr>
          <p:cNvPr id="2" name="Группа 8"/>
          <p:cNvGrpSpPr/>
          <p:nvPr/>
        </p:nvGrpSpPr>
        <p:grpSpPr>
          <a:xfrm>
            <a:off x="0" y="4515966"/>
            <a:ext cx="9144000" cy="627604"/>
            <a:chOff x="0" y="4515966"/>
            <a:chExt cx="9144000" cy="627604"/>
          </a:xfrm>
        </p:grpSpPr>
        <p:pic>
          <p:nvPicPr>
            <p:cNvPr id="10" name="Shape 74" descr="F:\РАБОТА\ЗОЛОТОЕ СЕЧЕНИЕ\КРАСОБР\презентация\5-01.jpg"/>
            <p:cNvPicPr preferRelativeResize="0"/>
            <p:nvPr/>
          </p:nvPicPr>
          <p:blipFill rotWithShape="1">
            <a:blip r:embed="rId3" cstate="email">
              <a:alphaModFix/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4911370"/>
              <a:ext cx="9144000" cy="232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Прямоугольник 10"/>
            <p:cNvSpPr/>
            <p:nvPr/>
          </p:nvSpPr>
          <p:spPr>
            <a:xfrm>
              <a:off x="642490" y="4515966"/>
              <a:ext cx="8501510" cy="72008"/>
            </a:xfrm>
            <a:prstGeom prst="rect">
              <a:avLst/>
            </a:prstGeom>
            <a:gradFill flip="none" rotWithShape="1">
              <a:gsLst>
                <a:gs pos="0">
                  <a:srgbClr val="462A6E"/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4" name="Shape 456"/>
          <p:cNvSpPr txBox="1"/>
          <p:nvPr/>
        </p:nvSpPr>
        <p:spPr>
          <a:xfrm>
            <a:off x="387000" y="0"/>
            <a:ext cx="8757000" cy="60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endParaRPr lang="ru" sz="2400" dirty="0">
              <a:solidFill>
                <a:srgbClr val="FFFFFF"/>
              </a:solidFill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49</a:t>
            </a:fld>
            <a:endParaRPr lang="ru"/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0" y="0"/>
            <a:ext cx="184731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1490" name="Picture 2" descr="C:\Documents and Settings\Admin\Мои документы\Августовская конференция\2018\питание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42924"/>
            <a:ext cx="6361087" cy="4286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7" name="TextBox 16"/>
          <p:cNvSpPr txBox="1"/>
          <p:nvPr/>
        </p:nvSpPr>
        <p:spPr>
          <a:xfrm>
            <a:off x="6572264" y="1071552"/>
            <a:ext cx="235742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994 детей ТЖС получают бесплатное питание=20 руб.</a:t>
            </a:r>
          </a:p>
          <a:p>
            <a:endParaRPr lang="ru-RU" sz="2000" dirty="0" smtClean="0"/>
          </a:p>
          <a:p>
            <a:endParaRPr lang="ru-RU" sz="2000" dirty="0" smtClean="0"/>
          </a:p>
          <a:p>
            <a:r>
              <a:rPr lang="ru-RU" sz="2000" dirty="0" smtClean="0"/>
              <a:t>100% детей охвачено горячим питанием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4" name="Shape 454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4911370"/>
            <a:ext cx="9144000" cy="23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55" name="Shape 455" descr="C:\Users\zalega\Desktop\Красноярск 2015\Рисунки\Top.pn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-4650" y="4"/>
            <a:ext cx="9153300" cy="672900"/>
          </a:xfrm>
          <a:prstGeom prst="rect">
            <a:avLst/>
          </a:prstGeom>
          <a:noFill/>
          <a:ln>
            <a:noFill/>
          </a:ln>
        </p:spPr>
      </p:pic>
      <p:sp>
        <p:nvSpPr>
          <p:cNvPr id="456" name="Shape 456"/>
          <p:cNvSpPr txBox="1"/>
          <p:nvPr/>
        </p:nvSpPr>
        <p:spPr>
          <a:xfrm>
            <a:off x="193500" y="72900"/>
            <a:ext cx="8757000" cy="60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endParaRPr lang="ru" sz="2400" dirty="0">
              <a:solidFill>
                <a:srgbClr val="FFFFFF"/>
              </a:solidFill>
            </a:endParaRPr>
          </a:p>
        </p:txBody>
      </p:sp>
      <p:grpSp>
        <p:nvGrpSpPr>
          <p:cNvPr id="2" name="Группа 8"/>
          <p:cNvGrpSpPr/>
          <p:nvPr/>
        </p:nvGrpSpPr>
        <p:grpSpPr>
          <a:xfrm>
            <a:off x="0" y="4515966"/>
            <a:ext cx="9144000" cy="627604"/>
            <a:chOff x="0" y="4515966"/>
            <a:chExt cx="9144000" cy="627604"/>
          </a:xfrm>
        </p:grpSpPr>
        <p:pic>
          <p:nvPicPr>
            <p:cNvPr id="10" name="Shape 74" descr="F:\РАБОТА\ЗОЛОТОЕ СЕЧЕНИЕ\КРАСОБР\презентация\5-01.jpg"/>
            <p:cNvPicPr preferRelativeResize="0"/>
            <p:nvPr/>
          </p:nvPicPr>
          <p:blipFill rotWithShape="1">
            <a:blip r:embed="rId3" cstate="email">
              <a:alphaModFix/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4911370"/>
              <a:ext cx="9144000" cy="232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Прямоугольник 10"/>
            <p:cNvSpPr/>
            <p:nvPr/>
          </p:nvSpPr>
          <p:spPr>
            <a:xfrm>
              <a:off x="642490" y="4515966"/>
              <a:ext cx="8501510" cy="72008"/>
            </a:xfrm>
            <a:prstGeom prst="rect">
              <a:avLst/>
            </a:prstGeom>
            <a:gradFill flip="none" rotWithShape="1">
              <a:gsLst>
                <a:gs pos="0">
                  <a:srgbClr val="462A6E"/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4" name="Shape 456"/>
          <p:cNvSpPr txBox="1"/>
          <p:nvPr/>
        </p:nvSpPr>
        <p:spPr>
          <a:xfrm>
            <a:off x="387000" y="0"/>
            <a:ext cx="8757000" cy="60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endParaRPr lang="ru" sz="2400" dirty="0">
              <a:solidFill>
                <a:srgbClr val="FFFFFF"/>
              </a:solidFill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50</a:t>
            </a:fld>
            <a:endParaRPr lang="ru"/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0" y="0"/>
            <a:ext cx="184731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3538" name="Picture 2" descr="C:\Documents and Settings\Admin\Мои документы\Августовская конференция\2018\imagetest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13745" y="571486"/>
            <a:ext cx="3230255" cy="300039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graphicFrame>
        <p:nvGraphicFramePr>
          <p:cNvPr id="16" name="Схема 15"/>
          <p:cNvGraphicFramePr/>
          <p:nvPr/>
        </p:nvGraphicFramePr>
        <p:xfrm>
          <a:off x="142844" y="714362"/>
          <a:ext cx="5715040" cy="39290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857224" y="0"/>
            <a:ext cx="750099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500" dirty="0" smtClean="0">
                <a:solidFill>
                  <a:schemeClr val="bg1"/>
                </a:solidFill>
              </a:rPr>
              <a:t>Психолого-педагогическое сопровождение детей</a:t>
            </a:r>
            <a:endParaRPr lang="ru-RU" sz="25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5" name="Shape 325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4911370"/>
            <a:ext cx="9144000" cy="23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26" name="Shape 326" descr="C:\Users\zalega\Desktop\Красноярск 2015\Рисунки\Top.pn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-4650" y="41462"/>
            <a:ext cx="9153300" cy="672900"/>
          </a:xfrm>
          <a:prstGeom prst="rect">
            <a:avLst/>
          </a:prstGeom>
          <a:noFill/>
          <a:ln>
            <a:noFill/>
          </a:ln>
        </p:spPr>
      </p:pic>
      <p:sp>
        <p:nvSpPr>
          <p:cNvPr id="327" name="Shape 327"/>
          <p:cNvSpPr txBox="1"/>
          <p:nvPr/>
        </p:nvSpPr>
        <p:spPr>
          <a:xfrm>
            <a:off x="238375" y="72889"/>
            <a:ext cx="8101500" cy="60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ru" sz="2400" dirty="0">
                <a:solidFill>
                  <a:srgbClr val="FFFFFF"/>
                </a:solidFill>
              </a:rPr>
              <a:t>Направления </a:t>
            </a:r>
            <a:r>
              <a:rPr lang="ru" sz="2400" dirty="0" smtClean="0">
                <a:solidFill>
                  <a:srgbClr val="FFFFFF"/>
                </a:solidFill>
              </a:rPr>
              <a:t>инклюзивного  образования</a:t>
            </a:r>
            <a:endParaRPr lang="ru" sz="2400" dirty="0">
              <a:solidFill>
                <a:srgbClr val="FFFFFF"/>
              </a:solidFill>
            </a:endParaRPr>
          </a:p>
        </p:txBody>
      </p:sp>
      <p:pic>
        <p:nvPicPr>
          <p:cNvPr id="6" name="Shape 288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4911370"/>
            <a:ext cx="9144000" cy="2322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" name="Группа 6"/>
          <p:cNvGrpSpPr/>
          <p:nvPr/>
        </p:nvGrpSpPr>
        <p:grpSpPr>
          <a:xfrm>
            <a:off x="0" y="4515966"/>
            <a:ext cx="9144000" cy="627604"/>
            <a:chOff x="0" y="4515966"/>
            <a:chExt cx="9144000" cy="627604"/>
          </a:xfrm>
        </p:grpSpPr>
        <p:pic>
          <p:nvPicPr>
            <p:cNvPr id="8" name="Shape 74" descr="F:\РАБОТА\ЗОЛОТОЕ СЕЧЕНИЕ\КРАСОБР\презентация\5-01.jpg"/>
            <p:cNvPicPr preferRelativeResize="0"/>
            <p:nvPr/>
          </p:nvPicPr>
          <p:blipFill rotWithShape="1">
            <a:blip r:embed="rId3" cstate="email">
              <a:alphaModFix/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4911370"/>
              <a:ext cx="9144000" cy="232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" name="Прямоугольник 8"/>
            <p:cNvSpPr/>
            <p:nvPr/>
          </p:nvSpPr>
          <p:spPr>
            <a:xfrm>
              <a:off x="642490" y="4515966"/>
              <a:ext cx="8501510" cy="72008"/>
            </a:xfrm>
            <a:prstGeom prst="rect">
              <a:avLst/>
            </a:prstGeom>
            <a:gradFill flip="none" rotWithShape="1">
              <a:gsLst>
                <a:gs pos="0">
                  <a:srgbClr val="462A6E"/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1" name="Номер слайда 10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51</a:t>
            </a:fld>
            <a:endParaRPr lang="ru"/>
          </a:p>
        </p:txBody>
      </p:sp>
      <p:pic>
        <p:nvPicPr>
          <p:cNvPr id="194562" name="Picture 2" descr="C:\Documents and Settings\Admin\Мои документы\Августовская конференция\2018\inclusive-kid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5786" y="2285998"/>
            <a:ext cx="7257051" cy="22134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TextBox 11"/>
          <p:cNvSpPr txBox="1"/>
          <p:nvPr/>
        </p:nvSpPr>
        <p:spPr>
          <a:xfrm>
            <a:off x="2428860" y="785800"/>
            <a:ext cx="402385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000" dirty="0" smtClean="0"/>
              <a:t>42 ребенка-инвалида</a:t>
            </a:r>
          </a:p>
          <a:p>
            <a:pPr algn="ctr"/>
            <a:r>
              <a:rPr lang="ru-RU" sz="3000" dirty="0" smtClean="0"/>
              <a:t>73 учащихся с ОВЗ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3" name="Shape 333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4911370"/>
            <a:ext cx="9144000" cy="23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34" name="Shape 334" descr="C:\Users\zalega\Desktop\Красноярск 2015\Рисунки\Top.pn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-4650" y="4"/>
            <a:ext cx="9153300" cy="672900"/>
          </a:xfrm>
          <a:prstGeom prst="rect">
            <a:avLst/>
          </a:prstGeom>
          <a:noFill/>
          <a:ln>
            <a:noFill/>
          </a:ln>
        </p:spPr>
      </p:pic>
      <p:sp>
        <p:nvSpPr>
          <p:cNvPr id="335" name="Shape 335"/>
          <p:cNvSpPr txBox="1"/>
          <p:nvPr/>
        </p:nvSpPr>
        <p:spPr>
          <a:xfrm>
            <a:off x="521250" y="72889"/>
            <a:ext cx="8101500" cy="60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ru" sz="2400" dirty="0">
                <a:solidFill>
                  <a:srgbClr val="FFFFFF"/>
                </a:solidFill>
              </a:rPr>
              <a:t>Инклюзивное образование в </a:t>
            </a:r>
            <a:r>
              <a:rPr lang="ru" sz="2400" dirty="0" smtClean="0">
                <a:solidFill>
                  <a:srgbClr val="FFFFFF"/>
                </a:solidFill>
              </a:rPr>
              <a:t>школе </a:t>
            </a:r>
            <a:endParaRPr lang="ru" sz="2400" dirty="0">
              <a:solidFill>
                <a:srgbClr val="FFFFFF"/>
              </a:solidFill>
            </a:endParaRPr>
          </a:p>
        </p:txBody>
      </p:sp>
      <p:grpSp>
        <p:nvGrpSpPr>
          <p:cNvPr id="2" name="Группа 6"/>
          <p:cNvGrpSpPr/>
          <p:nvPr/>
        </p:nvGrpSpPr>
        <p:grpSpPr>
          <a:xfrm>
            <a:off x="0" y="4515966"/>
            <a:ext cx="9144000" cy="627604"/>
            <a:chOff x="0" y="4515966"/>
            <a:chExt cx="9144000" cy="627604"/>
          </a:xfrm>
        </p:grpSpPr>
        <p:pic>
          <p:nvPicPr>
            <p:cNvPr id="8" name="Shape 74" descr="F:\РАБОТА\ЗОЛОТОЕ СЕЧЕНИЕ\КРАСОБР\презентация\5-01.jpg"/>
            <p:cNvPicPr preferRelativeResize="0"/>
            <p:nvPr/>
          </p:nvPicPr>
          <p:blipFill rotWithShape="1">
            <a:blip r:embed="rId3" cstate="email">
              <a:alphaModFix/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4911370"/>
              <a:ext cx="9144000" cy="232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" name="Прямоугольник 8"/>
            <p:cNvSpPr/>
            <p:nvPr/>
          </p:nvSpPr>
          <p:spPr>
            <a:xfrm>
              <a:off x="642490" y="4515966"/>
              <a:ext cx="8501510" cy="72008"/>
            </a:xfrm>
            <a:prstGeom prst="rect">
              <a:avLst/>
            </a:prstGeom>
            <a:gradFill flip="none" rotWithShape="1">
              <a:gsLst>
                <a:gs pos="0">
                  <a:srgbClr val="462A6E"/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571472" y="785800"/>
            <a:ext cx="5214942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5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ru-RU" sz="25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Безбарьерная</a:t>
            </a:r>
            <a:r>
              <a:rPr lang="ru-RU" sz="25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среда создана:</a:t>
            </a:r>
          </a:p>
          <a:p>
            <a:r>
              <a:rPr lang="ru-RU" sz="25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 МБОУ «Мало-Куналейская СОШ»</a:t>
            </a:r>
          </a:p>
          <a:p>
            <a:r>
              <a:rPr lang="ru-RU" sz="25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МБОУ «Бичурская СОШ№1, 2»</a:t>
            </a:r>
          </a:p>
          <a:p>
            <a:endParaRPr lang="ru-RU" sz="25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ru-RU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Планируется:</a:t>
            </a:r>
          </a:p>
          <a:p>
            <a:r>
              <a:rPr lang="ru-RU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Потанинская СОШ,  Окино-Ключевская СОШ,  Шибертуйская СОШ, Гочитская СОШ</a:t>
            </a:r>
            <a:endParaRPr lang="ru-RU" sz="2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2" name="Picture 3" descr="C:\Users\Aquarius\Desktop\Без названия (2)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986696" y="928676"/>
            <a:ext cx="3157304" cy="3143271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3" name="Номер слайда 1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52</a:t>
            </a:fld>
            <a:endParaRPr lang="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" name="Shape 389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4911370"/>
            <a:ext cx="9144000" cy="23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90" name="Shape 390" descr="C:\Users\zalega\Desktop\Красноярск 2015\Рисунки\Top.pn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-4650" y="4"/>
            <a:ext cx="9153300" cy="672900"/>
          </a:xfrm>
          <a:prstGeom prst="rect">
            <a:avLst/>
          </a:prstGeom>
          <a:noFill/>
          <a:ln>
            <a:noFill/>
          </a:ln>
        </p:spPr>
      </p:pic>
      <p:sp>
        <p:nvSpPr>
          <p:cNvPr id="391" name="Shape 391"/>
          <p:cNvSpPr txBox="1"/>
          <p:nvPr/>
        </p:nvSpPr>
        <p:spPr>
          <a:xfrm>
            <a:off x="4788024" y="1635646"/>
            <a:ext cx="4920003" cy="60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lvl="0">
              <a:buSzPct val="25000"/>
            </a:pPr>
            <a:endParaRPr lang="ru" sz="2800" b="1" dirty="0">
              <a:solidFill>
                <a:schemeClr val="tx1"/>
              </a:solidFill>
            </a:endParaRPr>
          </a:p>
          <a:p>
            <a:pPr lvl="0">
              <a:buSzPct val="25000"/>
            </a:pPr>
            <a:endParaRPr lang="ru" sz="1100" b="1" dirty="0">
              <a:solidFill>
                <a:schemeClr val="tx1"/>
              </a:solidFill>
            </a:endParaRPr>
          </a:p>
          <a:p>
            <a:pPr marL="0" marR="0" lvl="0" indent="0" rtl="0">
              <a:spcBef>
                <a:spcPts val="0"/>
              </a:spcBef>
              <a:buSzPct val="25000"/>
              <a:buNone/>
            </a:pPr>
            <a:r>
              <a:rPr lang="ru" sz="3600" dirty="0">
                <a:solidFill>
                  <a:schemeClr val="tx1"/>
                </a:solidFill>
              </a:rPr>
              <a:t>Кадровое обеспечение</a:t>
            </a:r>
          </a:p>
        </p:txBody>
      </p:sp>
      <p:pic>
        <p:nvPicPr>
          <p:cNvPr id="392" name="Shape 392"/>
          <p:cNvPicPr preferRelativeResize="0"/>
          <p:nvPr/>
        </p:nvPicPr>
        <p:blipFill rotWithShape="1">
          <a:blip r:embed="rId5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107504" y="672904"/>
            <a:ext cx="4680520" cy="4332781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Номер слайда 5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53</a:t>
            </a:fld>
            <a:endParaRPr lang="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3" name="Shape 333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4911370"/>
            <a:ext cx="9144000" cy="23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34" name="Shape 334" descr="C:\Users\zalega\Desktop\Красноярск 2015\Рисунки\Top.pn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-9300" y="0"/>
            <a:ext cx="9153300" cy="672900"/>
          </a:xfrm>
          <a:prstGeom prst="rect">
            <a:avLst/>
          </a:prstGeom>
          <a:noFill/>
          <a:ln>
            <a:noFill/>
          </a:ln>
        </p:spPr>
      </p:pic>
      <p:sp>
        <p:nvSpPr>
          <p:cNvPr id="335" name="Shape 335"/>
          <p:cNvSpPr txBox="1"/>
          <p:nvPr/>
        </p:nvSpPr>
        <p:spPr>
          <a:xfrm>
            <a:off x="521250" y="72889"/>
            <a:ext cx="8101500" cy="60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endParaRPr lang="ru" sz="2400" dirty="0">
              <a:solidFill>
                <a:srgbClr val="FFFFFF"/>
              </a:solidFill>
            </a:endParaRPr>
          </a:p>
        </p:txBody>
      </p:sp>
      <p:grpSp>
        <p:nvGrpSpPr>
          <p:cNvPr id="2" name="Группа 6"/>
          <p:cNvGrpSpPr/>
          <p:nvPr/>
        </p:nvGrpSpPr>
        <p:grpSpPr>
          <a:xfrm>
            <a:off x="0" y="4515966"/>
            <a:ext cx="9144000" cy="627604"/>
            <a:chOff x="0" y="4515966"/>
            <a:chExt cx="9144000" cy="627604"/>
          </a:xfrm>
        </p:grpSpPr>
        <p:pic>
          <p:nvPicPr>
            <p:cNvPr id="8" name="Shape 74" descr="F:\РАБОТА\ЗОЛОТОЕ СЕЧЕНИЕ\КРАСОБР\презентация\5-01.jpg"/>
            <p:cNvPicPr preferRelativeResize="0"/>
            <p:nvPr/>
          </p:nvPicPr>
          <p:blipFill rotWithShape="1">
            <a:blip r:embed="rId3" cstate="email">
              <a:alphaModFix/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4911370"/>
              <a:ext cx="9144000" cy="232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" name="Прямоугольник 8"/>
            <p:cNvSpPr/>
            <p:nvPr/>
          </p:nvSpPr>
          <p:spPr>
            <a:xfrm>
              <a:off x="642490" y="4515966"/>
              <a:ext cx="8501510" cy="72008"/>
            </a:xfrm>
            <a:prstGeom prst="rect">
              <a:avLst/>
            </a:prstGeom>
            <a:gradFill flip="none" rotWithShape="1">
              <a:gsLst>
                <a:gs pos="0">
                  <a:srgbClr val="462A6E"/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3" name="Номер слайда 1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54</a:t>
            </a:fld>
            <a:endParaRPr lang="ru"/>
          </a:p>
        </p:txBody>
      </p:sp>
      <p:graphicFrame>
        <p:nvGraphicFramePr>
          <p:cNvPr id="11" name="Диаграмма 10"/>
          <p:cNvGraphicFramePr/>
          <p:nvPr/>
        </p:nvGraphicFramePr>
        <p:xfrm>
          <a:off x="642910" y="714362"/>
          <a:ext cx="3571900" cy="32861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0" name="Диаграмма 9"/>
          <p:cNvGraphicFramePr/>
          <p:nvPr/>
        </p:nvGraphicFramePr>
        <p:xfrm>
          <a:off x="4500562" y="857238"/>
          <a:ext cx="3929090" cy="37147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4" name="Shape 454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4911370"/>
            <a:ext cx="9144000" cy="23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55" name="Shape 455" descr="C:\Users\zalega\Desktop\Красноярск 2015\Рисунки\Top.pn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-4650" y="4"/>
            <a:ext cx="9153300" cy="672900"/>
          </a:xfrm>
          <a:prstGeom prst="rect">
            <a:avLst/>
          </a:prstGeom>
          <a:noFill/>
          <a:ln>
            <a:noFill/>
          </a:ln>
        </p:spPr>
      </p:pic>
      <p:sp>
        <p:nvSpPr>
          <p:cNvPr id="456" name="Shape 456"/>
          <p:cNvSpPr txBox="1"/>
          <p:nvPr/>
        </p:nvSpPr>
        <p:spPr>
          <a:xfrm>
            <a:off x="193500" y="72900"/>
            <a:ext cx="8757000" cy="60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endParaRPr lang="ru" sz="2400" dirty="0">
              <a:solidFill>
                <a:srgbClr val="FFFFFF"/>
              </a:solidFill>
            </a:endParaRPr>
          </a:p>
        </p:txBody>
      </p:sp>
      <p:grpSp>
        <p:nvGrpSpPr>
          <p:cNvPr id="2" name="Группа 8"/>
          <p:cNvGrpSpPr/>
          <p:nvPr/>
        </p:nvGrpSpPr>
        <p:grpSpPr>
          <a:xfrm>
            <a:off x="0" y="4515966"/>
            <a:ext cx="9144000" cy="627604"/>
            <a:chOff x="0" y="4515966"/>
            <a:chExt cx="9144000" cy="627604"/>
          </a:xfrm>
        </p:grpSpPr>
        <p:pic>
          <p:nvPicPr>
            <p:cNvPr id="10" name="Shape 74" descr="F:\РАБОТА\ЗОЛОТОЕ СЕЧЕНИЕ\КРАСОБР\презентация\5-01.jpg"/>
            <p:cNvPicPr preferRelativeResize="0"/>
            <p:nvPr/>
          </p:nvPicPr>
          <p:blipFill rotWithShape="1">
            <a:blip r:embed="rId3" cstate="email">
              <a:alphaModFix/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4911370"/>
              <a:ext cx="9144000" cy="232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Прямоугольник 10"/>
            <p:cNvSpPr/>
            <p:nvPr/>
          </p:nvSpPr>
          <p:spPr>
            <a:xfrm>
              <a:off x="642490" y="4515966"/>
              <a:ext cx="8501510" cy="72008"/>
            </a:xfrm>
            <a:prstGeom prst="rect">
              <a:avLst/>
            </a:prstGeom>
            <a:gradFill flip="none" rotWithShape="1">
              <a:gsLst>
                <a:gs pos="0">
                  <a:srgbClr val="462A6E"/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4" name="Shape 456"/>
          <p:cNvSpPr txBox="1"/>
          <p:nvPr/>
        </p:nvSpPr>
        <p:spPr>
          <a:xfrm>
            <a:off x="387000" y="0"/>
            <a:ext cx="8757000" cy="60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endParaRPr lang="ru" sz="2400" dirty="0">
              <a:solidFill>
                <a:srgbClr val="FFFFFF"/>
              </a:solidFill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55</a:t>
            </a:fld>
            <a:endParaRPr lang="ru"/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0" y="0"/>
            <a:ext cx="184731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Shape 335"/>
          <p:cNvSpPr txBox="1"/>
          <p:nvPr/>
        </p:nvSpPr>
        <p:spPr>
          <a:xfrm>
            <a:off x="521250" y="72889"/>
            <a:ext cx="8101500" cy="60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ru-RU" sz="2400" dirty="0" smtClean="0">
                <a:solidFill>
                  <a:srgbClr val="FFFFFF"/>
                </a:solidFill>
              </a:rPr>
              <a:t>К</a:t>
            </a:r>
            <a:r>
              <a:rPr lang="ru" sz="2400" dirty="0" smtClean="0">
                <a:solidFill>
                  <a:srgbClr val="FFFFFF"/>
                </a:solidFill>
              </a:rPr>
              <a:t>адровые проблемы</a:t>
            </a:r>
            <a:endParaRPr lang="ru" sz="2400" dirty="0">
              <a:solidFill>
                <a:srgbClr val="FFFFFF"/>
              </a:solidFill>
            </a:endParaRPr>
          </a:p>
        </p:txBody>
      </p:sp>
      <p:pic>
        <p:nvPicPr>
          <p:cNvPr id="1026" name="Picture 2" descr="C:\Documents and Settings\Admin\Мои документы\Августовская конференция\2018\пенсионер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1071552"/>
            <a:ext cx="3644994" cy="24288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TextBox 15"/>
          <p:cNvSpPr txBox="1"/>
          <p:nvPr/>
        </p:nvSpPr>
        <p:spPr>
          <a:xfrm>
            <a:off x="642910" y="3500444"/>
            <a:ext cx="278608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Увеличение учителей пенсионного возраста</a:t>
            </a:r>
            <a:endParaRPr lang="ru-RU" sz="2000" dirty="0"/>
          </a:p>
        </p:txBody>
      </p:sp>
      <p:pic>
        <p:nvPicPr>
          <p:cNvPr id="1027" name="Picture 3" descr="C:\Documents and Settings\Admin\Мои документы\Августовская конференция\2018\0019-015-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29322" y="928676"/>
            <a:ext cx="2643206" cy="29459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7" name="TextBox 16"/>
          <p:cNvSpPr txBox="1"/>
          <p:nvPr/>
        </p:nvSpPr>
        <p:spPr>
          <a:xfrm>
            <a:off x="5643570" y="4000510"/>
            <a:ext cx="32928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/>
              <a:t>«Условные специалисты»</a:t>
            </a:r>
            <a:endParaRPr lang="ru-RU" sz="2000" dirty="0"/>
          </a:p>
        </p:txBody>
      </p:sp>
      <p:pic>
        <p:nvPicPr>
          <p:cNvPr id="1028" name="Picture 4" descr="C:\Documents and Settings\Admin\Мои документы\Августовская конференция\2018\1927-101413-gs1927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71934" y="1643056"/>
            <a:ext cx="1714474" cy="14287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2" name="Shape 432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4911370"/>
            <a:ext cx="9144000" cy="23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33" name="Shape 433" descr="C:\Users\zalega\Desktop\Красноярск 2015\Рисунки\Top.pn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-4650" y="4"/>
            <a:ext cx="9153300" cy="672900"/>
          </a:xfrm>
          <a:prstGeom prst="rect">
            <a:avLst/>
          </a:prstGeom>
          <a:noFill/>
          <a:ln>
            <a:noFill/>
          </a:ln>
        </p:spPr>
      </p:pic>
      <p:sp>
        <p:nvSpPr>
          <p:cNvPr id="434" name="Shape 434"/>
          <p:cNvSpPr txBox="1"/>
          <p:nvPr/>
        </p:nvSpPr>
        <p:spPr>
          <a:xfrm>
            <a:off x="238375" y="72889"/>
            <a:ext cx="8101500" cy="60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ru" sz="2400" dirty="0">
                <a:solidFill>
                  <a:srgbClr val="FFFFFF"/>
                </a:solidFill>
              </a:rPr>
              <a:t>Учитель </a:t>
            </a:r>
            <a:r>
              <a:rPr lang="ru" sz="2400" dirty="0" smtClean="0">
                <a:solidFill>
                  <a:srgbClr val="FFFFFF"/>
                </a:solidFill>
              </a:rPr>
              <a:t>года - 2018</a:t>
            </a:r>
            <a:endParaRPr lang="ru" sz="2400" dirty="0">
              <a:solidFill>
                <a:srgbClr val="FFFFFF"/>
              </a:solidFill>
            </a:endParaRPr>
          </a:p>
        </p:txBody>
      </p:sp>
      <p:grpSp>
        <p:nvGrpSpPr>
          <p:cNvPr id="2" name="Группа 6"/>
          <p:cNvGrpSpPr/>
          <p:nvPr/>
        </p:nvGrpSpPr>
        <p:grpSpPr>
          <a:xfrm>
            <a:off x="0" y="4515966"/>
            <a:ext cx="9144000" cy="627604"/>
            <a:chOff x="0" y="4515966"/>
            <a:chExt cx="9144000" cy="627604"/>
          </a:xfrm>
        </p:grpSpPr>
        <p:pic>
          <p:nvPicPr>
            <p:cNvPr id="8" name="Shape 74" descr="F:\РАБОТА\ЗОЛОТОЕ СЕЧЕНИЕ\КРАСОБР\презентация\5-01.jpg"/>
            <p:cNvPicPr preferRelativeResize="0"/>
            <p:nvPr/>
          </p:nvPicPr>
          <p:blipFill rotWithShape="1">
            <a:blip r:embed="rId3" cstate="email">
              <a:alphaModFix/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4911370"/>
              <a:ext cx="9144000" cy="232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" name="Прямоугольник 8"/>
            <p:cNvSpPr/>
            <p:nvPr/>
          </p:nvSpPr>
          <p:spPr>
            <a:xfrm>
              <a:off x="642490" y="4515966"/>
              <a:ext cx="8501510" cy="72008"/>
            </a:xfrm>
            <a:prstGeom prst="rect">
              <a:avLst/>
            </a:prstGeom>
            <a:gradFill flip="none" rotWithShape="1">
              <a:gsLst>
                <a:gs pos="0">
                  <a:srgbClr val="462A6E"/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3" name="Shape 405"/>
          <p:cNvSpPr txBox="1"/>
          <p:nvPr/>
        </p:nvSpPr>
        <p:spPr>
          <a:xfrm>
            <a:off x="5220072" y="3757906"/>
            <a:ext cx="3833100" cy="735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just"/>
            <a:endParaRPr lang="ru" sz="1200" dirty="0">
              <a:solidFill>
                <a:schemeClr val="dk1"/>
              </a:solidFill>
            </a:endParaRPr>
          </a:p>
        </p:txBody>
      </p:sp>
      <p:sp>
        <p:nvSpPr>
          <p:cNvPr id="14" name="Shape 204"/>
          <p:cNvSpPr/>
          <p:nvPr/>
        </p:nvSpPr>
        <p:spPr>
          <a:xfrm>
            <a:off x="5148064" y="957044"/>
            <a:ext cx="2995836" cy="328822"/>
          </a:xfrm>
          <a:prstGeom prst="roundRect">
            <a:avLst>
              <a:gd name="adj" fmla="val 16667"/>
            </a:avLst>
          </a:prstGeom>
          <a:ln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91425" tIns="91425" rIns="91425" bIns="91425" anchor="ctr" anchorCtr="0">
            <a:noAutofit/>
          </a:bodyPr>
          <a:lstStyle/>
          <a:p>
            <a:pPr lvl="0" algn="ctr">
              <a:spcBef>
                <a:spcPts val="0"/>
              </a:spcBef>
              <a:buNone/>
            </a:pPr>
            <a:r>
              <a:rPr lang="ru" sz="2000" dirty="0"/>
              <a:t>Победитель конкурса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571999" y="1357304"/>
            <a:ext cx="457200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Некипелов </a:t>
            </a:r>
            <a:r>
              <a:rPr lang="ru-RU" sz="2400" dirty="0" smtClean="0"/>
              <a:t>Евгений С</a:t>
            </a:r>
            <a:r>
              <a:rPr lang="ru-RU" sz="2400" dirty="0" smtClean="0"/>
              <a:t>тепанович</a:t>
            </a:r>
            <a:r>
              <a:rPr lang="ru-RU" sz="2400" dirty="0" smtClean="0"/>
              <a:t> </a:t>
            </a:r>
            <a:r>
              <a:rPr lang="ru-RU" sz="2400" dirty="0" smtClean="0"/>
              <a:t>– учитель физической культуры  МБОУ «Мало-Куналейская СОШ»</a:t>
            </a:r>
            <a:endParaRPr lang="ru-RU" sz="2400" dirty="0"/>
          </a:p>
        </p:txBody>
      </p:sp>
      <p:sp>
        <p:nvSpPr>
          <p:cNvPr id="12" name="Номер слайда 1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56</a:t>
            </a:fld>
            <a:endParaRPr lang="ru"/>
          </a:p>
        </p:txBody>
      </p:sp>
      <p:pic>
        <p:nvPicPr>
          <p:cNvPr id="70657" name="Picture 1" descr="C:\DOCUME~1\Admin\LOCALS~1\Temp\Rar$DRa0.578\IMG_352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2844" y="928676"/>
            <a:ext cx="4284188" cy="285752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2" name="Shape 432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4911370"/>
            <a:ext cx="9144000" cy="23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33" name="Shape 433" descr="C:\Users\zalega\Desktop\Красноярск 2015\Рисунки\Top.pn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-4650" y="4"/>
            <a:ext cx="9153300" cy="672900"/>
          </a:xfrm>
          <a:prstGeom prst="rect">
            <a:avLst/>
          </a:prstGeom>
          <a:noFill/>
          <a:ln>
            <a:noFill/>
          </a:ln>
        </p:spPr>
      </p:pic>
      <p:sp>
        <p:nvSpPr>
          <p:cNvPr id="434" name="Shape 434"/>
          <p:cNvSpPr txBox="1"/>
          <p:nvPr/>
        </p:nvSpPr>
        <p:spPr>
          <a:xfrm>
            <a:off x="238375" y="72889"/>
            <a:ext cx="8101500" cy="60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endParaRPr lang="ru" sz="2400" dirty="0">
              <a:solidFill>
                <a:srgbClr val="FFFFFF"/>
              </a:solidFill>
            </a:endParaRPr>
          </a:p>
        </p:txBody>
      </p:sp>
      <p:grpSp>
        <p:nvGrpSpPr>
          <p:cNvPr id="2" name="Группа 6"/>
          <p:cNvGrpSpPr/>
          <p:nvPr/>
        </p:nvGrpSpPr>
        <p:grpSpPr>
          <a:xfrm>
            <a:off x="0" y="4515966"/>
            <a:ext cx="9144000" cy="627604"/>
            <a:chOff x="0" y="4515966"/>
            <a:chExt cx="9144000" cy="627604"/>
          </a:xfrm>
        </p:grpSpPr>
        <p:pic>
          <p:nvPicPr>
            <p:cNvPr id="8" name="Shape 74" descr="F:\РАБОТА\ЗОЛОТОЕ СЕЧЕНИЕ\КРАСОБР\презентация\5-01.jpg"/>
            <p:cNvPicPr preferRelativeResize="0"/>
            <p:nvPr/>
          </p:nvPicPr>
          <p:blipFill rotWithShape="1">
            <a:blip r:embed="rId3" cstate="email">
              <a:alphaModFix/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4911370"/>
              <a:ext cx="9144000" cy="232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" name="Прямоугольник 8"/>
            <p:cNvSpPr/>
            <p:nvPr/>
          </p:nvSpPr>
          <p:spPr>
            <a:xfrm>
              <a:off x="642490" y="4515966"/>
              <a:ext cx="8501510" cy="72008"/>
            </a:xfrm>
            <a:prstGeom prst="rect">
              <a:avLst/>
            </a:prstGeom>
            <a:gradFill flip="none" rotWithShape="1">
              <a:gsLst>
                <a:gs pos="0">
                  <a:srgbClr val="462A6E"/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3" name="Shape 405"/>
          <p:cNvSpPr txBox="1"/>
          <p:nvPr/>
        </p:nvSpPr>
        <p:spPr>
          <a:xfrm>
            <a:off x="5220072" y="3757906"/>
            <a:ext cx="3833100" cy="735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just"/>
            <a:endParaRPr lang="ru" sz="1200" dirty="0">
              <a:solidFill>
                <a:schemeClr val="dk1"/>
              </a:solidFill>
            </a:endParaRPr>
          </a:p>
        </p:txBody>
      </p:sp>
      <p:sp>
        <p:nvSpPr>
          <p:cNvPr id="12" name="Номер слайда 1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57</a:t>
            </a:fld>
            <a:endParaRPr lang="ru"/>
          </a:p>
        </p:txBody>
      </p:sp>
      <p:pic>
        <p:nvPicPr>
          <p:cNvPr id="2052" name="Picture 4" descr="C:\Documents and Settings\Admin\Мои документы\Августовская конференция\2018\img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3579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2" name="Shape 432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4911370"/>
            <a:ext cx="9144000" cy="23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33" name="Shape 433" descr="C:\Users\zalega\Desktop\Красноярск 2015\Рисунки\Top.pn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-4650" y="4"/>
            <a:ext cx="9153300" cy="672900"/>
          </a:xfrm>
          <a:prstGeom prst="rect">
            <a:avLst/>
          </a:prstGeom>
          <a:noFill/>
          <a:ln>
            <a:noFill/>
          </a:ln>
        </p:spPr>
      </p:pic>
      <p:sp>
        <p:nvSpPr>
          <p:cNvPr id="434" name="Shape 434"/>
          <p:cNvSpPr txBox="1"/>
          <p:nvPr/>
        </p:nvSpPr>
        <p:spPr>
          <a:xfrm>
            <a:off x="238375" y="72889"/>
            <a:ext cx="8101500" cy="60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endParaRPr lang="ru" sz="2400" dirty="0">
              <a:solidFill>
                <a:srgbClr val="FFFFFF"/>
              </a:solidFill>
            </a:endParaRPr>
          </a:p>
        </p:txBody>
      </p:sp>
      <p:grpSp>
        <p:nvGrpSpPr>
          <p:cNvPr id="2" name="Группа 6"/>
          <p:cNvGrpSpPr/>
          <p:nvPr/>
        </p:nvGrpSpPr>
        <p:grpSpPr>
          <a:xfrm>
            <a:off x="0" y="4515966"/>
            <a:ext cx="9144000" cy="627604"/>
            <a:chOff x="0" y="4515966"/>
            <a:chExt cx="9144000" cy="627604"/>
          </a:xfrm>
        </p:grpSpPr>
        <p:pic>
          <p:nvPicPr>
            <p:cNvPr id="8" name="Shape 74" descr="F:\РАБОТА\ЗОЛОТОЕ СЕЧЕНИЕ\КРАСОБР\презентация\5-01.jpg"/>
            <p:cNvPicPr preferRelativeResize="0"/>
            <p:nvPr/>
          </p:nvPicPr>
          <p:blipFill rotWithShape="1">
            <a:blip r:embed="rId3" cstate="email">
              <a:alphaModFix/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4911370"/>
              <a:ext cx="9144000" cy="232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" name="Прямоугольник 8"/>
            <p:cNvSpPr/>
            <p:nvPr/>
          </p:nvSpPr>
          <p:spPr>
            <a:xfrm>
              <a:off x="642490" y="4515966"/>
              <a:ext cx="8501510" cy="72008"/>
            </a:xfrm>
            <a:prstGeom prst="rect">
              <a:avLst/>
            </a:prstGeom>
            <a:gradFill flip="none" rotWithShape="1">
              <a:gsLst>
                <a:gs pos="0">
                  <a:srgbClr val="462A6E"/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3" name="Shape 405"/>
          <p:cNvSpPr txBox="1"/>
          <p:nvPr/>
        </p:nvSpPr>
        <p:spPr>
          <a:xfrm>
            <a:off x="5220072" y="3757906"/>
            <a:ext cx="3833100" cy="735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just"/>
            <a:endParaRPr lang="ru" sz="1200" dirty="0">
              <a:solidFill>
                <a:schemeClr val="dk1"/>
              </a:solidFill>
            </a:endParaRPr>
          </a:p>
        </p:txBody>
      </p:sp>
      <p:sp>
        <p:nvSpPr>
          <p:cNvPr id="12" name="Номер слайда 1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58</a:t>
            </a:fld>
            <a:endParaRPr lang="ru"/>
          </a:p>
        </p:txBody>
      </p:sp>
      <p:sp>
        <p:nvSpPr>
          <p:cNvPr id="11" name="Shape 335"/>
          <p:cNvSpPr txBox="1"/>
          <p:nvPr/>
        </p:nvSpPr>
        <p:spPr>
          <a:xfrm>
            <a:off x="521250" y="72889"/>
            <a:ext cx="8101500" cy="60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ru-RU" sz="2400" dirty="0" smtClean="0">
                <a:solidFill>
                  <a:srgbClr val="FFFFFF"/>
                </a:solidFill>
              </a:rPr>
              <a:t>Конкурс</a:t>
            </a:r>
          </a:p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ru-RU" sz="2000" dirty="0" smtClean="0">
                <a:solidFill>
                  <a:srgbClr val="FFFFFF"/>
                </a:solidFill>
              </a:rPr>
              <a:t>УЧИТЕЛЬ-ПРОФЕССИЯ ДАЛЬНЕГО ДЕЙСТВИЯ</a:t>
            </a:r>
            <a:endParaRPr lang="ru" sz="2000" dirty="0">
              <a:solidFill>
                <a:srgbClr val="FFFFFF"/>
              </a:solidFill>
            </a:endParaRPr>
          </a:p>
        </p:txBody>
      </p:sp>
      <p:pic>
        <p:nvPicPr>
          <p:cNvPr id="3074" name="Picture 2" descr="C:\Documents and Settings\Admin\Мои документы\Августовская конференция\2018\0035555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596" y="1000114"/>
            <a:ext cx="3143254" cy="31432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TextBox 13"/>
          <p:cNvSpPr txBox="1"/>
          <p:nvPr/>
        </p:nvSpPr>
        <p:spPr>
          <a:xfrm>
            <a:off x="3929058" y="1571618"/>
            <a:ext cx="500066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Афанасьев Андрей Иванович, </a:t>
            </a:r>
          </a:p>
          <a:p>
            <a:r>
              <a:rPr lang="ru-RU" sz="2000" dirty="0" smtClean="0"/>
              <a:t>учитель физической культуры МБОУ «Бичурская СОШ№4  имени Героя Советского Союза Соломенникова Е.И.» 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2" name="Shape 432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4911370"/>
            <a:ext cx="9144000" cy="23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33" name="Shape 433" descr="C:\Users\zalega\Desktop\Красноярск 2015\Рисунки\Top.pn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-4650" y="4"/>
            <a:ext cx="9153300" cy="672900"/>
          </a:xfrm>
          <a:prstGeom prst="rect">
            <a:avLst/>
          </a:prstGeom>
          <a:noFill/>
          <a:ln>
            <a:noFill/>
          </a:ln>
        </p:spPr>
      </p:pic>
      <p:sp>
        <p:nvSpPr>
          <p:cNvPr id="434" name="Shape 434"/>
          <p:cNvSpPr txBox="1"/>
          <p:nvPr/>
        </p:nvSpPr>
        <p:spPr>
          <a:xfrm>
            <a:off x="238375" y="72889"/>
            <a:ext cx="8101500" cy="60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endParaRPr lang="ru" sz="2400" dirty="0">
              <a:solidFill>
                <a:srgbClr val="FFFFFF"/>
              </a:solidFill>
            </a:endParaRPr>
          </a:p>
        </p:txBody>
      </p:sp>
      <p:grpSp>
        <p:nvGrpSpPr>
          <p:cNvPr id="2" name="Группа 6"/>
          <p:cNvGrpSpPr/>
          <p:nvPr/>
        </p:nvGrpSpPr>
        <p:grpSpPr>
          <a:xfrm>
            <a:off x="0" y="4515966"/>
            <a:ext cx="9144000" cy="627604"/>
            <a:chOff x="0" y="4515966"/>
            <a:chExt cx="9144000" cy="627604"/>
          </a:xfrm>
        </p:grpSpPr>
        <p:pic>
          <p:nvPicPr>
            <p:cNvPr id="8" name="Shape 74" descr="F:\РАБОТА\ЗОЛОТОЕ СЕЧЕНИЕ\КРАСОБР\презентация\5-01.jpg"/>
            <p:cNvPicPr preferRelativeResize="0"/>
            <p:nvPr/>
          </p:nvPicPr>
          <p:blipFill rotWithShape="1">
            <a:blip r:embed="rId3" cstate="email">
              <a:alphaModFix/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4911370"/>
              <a:ext cx="9144000" cy="232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" name="Прямоугольник 8"/>
            <p:cNvSpPr/>
            <p:nvPr/>
          </p:nvSpPr>
          <p:spPr>
            <a:xfrm>
              <a:off x="642490" y="4515966"/>
              <a:ext cx="8501510" cy="72008"/>
            </a:xfrm>
            <a:prstGeom prst="rect">
              <a:avLst/>
            </a:prstGeom>
            <a:gradFill flip="none" rotWithShape="1">
              <a:gsLst>
                <a:gs pos="0">
                  <a:srgbClr val="462A6E"/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3" name="Shape 405"/>
          <p:cNvSpPr txBox="1"/>
          <p:nvPr/>
        </p:nvSpPr>
        <p:spPr>
          <a:xfrm>
            <a:off x="5220072" y="3757906"/>
            <a:ext cx="3833100" cy="735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just"/>
            <a:endParaRPr lang="ru" sz="1200" dirty="0">
              <a:solidFill>
                <a:schemeClr val="dk1"/>
              </a:solidFill>
            </a:endParaRPr>
          </a:p>
        </p:txBody>
      </p:sp>
      <p:sp>
        <p:nvSpPr>
          <p:cNvPr id="12" name="Номер слайда 1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59</a:t>
            </a:fld>
            <a:endParaRPr lang="ru"/>
          </a:p>
        </p:txBody>
      </p:sp>
      <p:sp>
        <p:nvSpPr>
          <p:cNvPr id="11" name="Shape 335"/>
          <p:cNvSpPr txBox="1"/>
          <p:nvPr/>
        </p:nvSpPr>
        <p:spPr>
          <a:xfrm>
            <a:off x="521250" y="72889"/>
            <a:ext cx="8101500" cy="60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ru-RU" sz="2400" dirty="0" smtClean="0">
                <a:solidFill>
                  <a:srgbClr val="FFFFFF"/>
                </a:solidFill>
              </a:rPr>
              <a:t>Конкурс</a:t>
            </a:r>
          </a:p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ru-RU" sz="2000" dirty="0" smtClean="0">
                <a:solidFill>
                  <a:srgbClr val="FFFFFF"/>
                </a:solidFill>
              </a:rPr>
              <a:t>«ПЕДАГОГИЧЕСКИЙ ПОИСК»</a:t>
            </a:r>
            <a:endParaRPr lang="ru" sz="2000" dirty="0">
              <a:solidFill>
                <a:srgbClr val="FFFFFF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29058" y="1571618"/>
            <a:ext cx="500066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Перелыгина Юлия Алексеевна , </a:t>
            </a:r>
          </a:p>
          <a:p>
            <a:endParaRPr lang="ru-RU" sz="2000" dirty="0" smtClean="0"/>
          </a:p>
          <a:p>
            <a:r>
              <a:rPr lang="ru-RU" sz="2000" dirty="0" smtClean="0"/>
              <a:t>учитель физики МБОУ «Бичурская СОШ№4  имени Героя Советского Союза Соломенникова Е.И.» </a:t>
            </a:r>
            <a:endParaRPr lang="ru-RU" sz="2000" dirty="0"/>
          </a:p>
        </p:txBody>
      </p:sp>
      <p:pic>
        <p:nvPicPr>
          <p:cNvPr id="4098" name="Picture 2" descr="C:\Documents and Settings\Admin\Мои документы\Августовская конференция\2018\лауреат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785800"/>
            <a:ext cx="3388363" cy="34290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Shape 60" descr="C:\Users\zalega\Desktop\Красноярск 2015\Рисунки\Top.pn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-9300" y="0"/>
            <a:ext cx="9153300" cy="1643056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Shape 63" descr="F:\РАБОТА\ЗОЛОТОЕ СЕЧЕНИЕ\КРАСОБР\презентация\5-01.jp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4911370"/>
            <a:ext cx="9144000" cy="232129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1071538" y="428610"/>
            <a:ext cx="674575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000" dirty="0" smtClean="0">
                <a:solidFill>
                  <a:schemeClr val="bg1"/>
                </a:solidFill>
              </a:rPr>
              <a:t>Грант Главы МО «Бичурский район»</a:t>
            </a:r>
            <a:endParaRPr lang="ru-RU" sz="30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-1" y="1511737"/>
            <a:ext cx="914400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000" dirty="0" smtClean="0"/>
              <a:t>Участники:    </a:t>
            </a:r>
            <a:r>
              <a:rPr lang="ru-RU" sz="2500" dirty="0" smtClean="0"/>
              <a:t>МБОУ «Бичурская СОШ№5», </a:t>
            </a:r>
          </a:p>
          <a:p>
            <a:pPr algn="ctr"/>
            <a:r>
              <a:rPr lang="ru-RU" sz="2500" dirty="0" smtClean="0"/>
              <a:t>МБОУ «Мало-Куналейская СОШ», </a:t>
            </a:r>
          </a:p>
          <a:p>
            <a:pPr algn="ctr"/>
            <a:r>
              <a:rPr lang="ru-RU" sz="2500" dirty="0" smtClean="0"/>
              <a:t>МБОУ ДО «Дом детского творчества»,</a:t>
            </a:r>
          </a:p>
          <a:p>
            <a:pPr algn="ctr"/>
            <a:r>
              <a:rPr lang="ru-RU" sz="2500" dirty="0" smtClean="0"/>
              <a:t>МБОУ «Шибертуйская СОШ»,</a:t>
            </a:r>
          </a:p>
          <a:p>
            <a:pPr algn="ctr"/>
            <a:r>
              <a:rPr lang="ru-RU" sz="2500" dirty="0" smtClean="0"/>
              <a:t>МБДОУ </a:t>
            </a:r>
            <a:r>
              <a:rPr lang="ru-RU" sz="2500" dirty="0" err="1" smtClean="0"/>
              <a:t>д</a:t>
            </a:r>
            <a:r>
              <a:rPr lang="ru-RU" sz="2500" dirty="0" smtClean="0"/>
              <a:t>/с «Подснежник» </a:t>
            </a:r>
          </a:p>
          <a:p>
            <a:pPr algn="ctr"/>
            <a:r>
              <a:rPr lang="ru-RU" sz="2500" dirty="0" smtClean="0"/>
              <a:t>МБДОУ </a:t>
            </a:r>
            <a:r>
              <a:rPr lang="ru-RU" sz="2500" dirty="0" err="1" smtClean="0"/>
              <a:t>д</a:t>
            </a:r>
            <a:r>
              <a:rPr lang="ru-RU" sz="2500" dirty="0" smtClean="0"/>
              <a:t>/с «Солнышко»</a:t>
            </a:r>
          </a:p>
          <a:p>
            <a:pPr algn="ctr"/>
            <a:r>
              <a:rPr lang="ru-RU" sz="2500" dirty="0" smtClean="0"/>
              <a:t>МБОУ ДО «Детско-юношеская спортивная школа»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 b="0" i="0" u="none" strike="noStrike" cap="none" smtClean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60</a:t>
            </a:fld>
            <a:endParaRPr lang="ru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Shape 60" descr="C:\Users\zalega\Desktop\Красноярск 2015\Рисунки\Top.pn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-9300" y="0"/>
            <a:ext cx="9153300" cy="1643056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Shape 63" descr="F:\РАБОТА\ЗОЛОТОЕ СЕЧЕНИЕ\КРАСОБР\презентация\5-01.jp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4911370"/>
            <a:ext cx="9144000" cy="232129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6" name="Схема 5"/>
          <p:cNvGraphicFramePr/>
          <p:nvPr/>
        </p:nvGraphicFramePr>
        <p:xfrm>
          <a:off x="500002" y="857238"/>
          <a:ext cx="8643998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7" name="Номер слайда 6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 b="0" i="0" u="none" strike="noStrike" cap="none" smtClean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61</a:t>
            </a:fld>
            <a:endParaRPr lang="ru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Shape 60" descr="C:\Users\zalega\Desktop\Красноярск 2015\Рисунки\Top.pn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-9300" y="0"/>
            <a:ext cx="9153300" cy="1643056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Shape 63" descr="F:\РАБОТА\ЗОЛОТОЕ СЕЧЕНИЕ\КРАСОБР\презентация\5-01.jp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4911370"/>
            <a:ext cx="9144000" cy="232129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Номер слайда 6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 b="0" i="0" u="none" strike="noStrike" cap="none" smtClean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62</a:t>
            </a:fld>
            <a:endParaRPr lang="ru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122" name="Picture 2" descr="C:\Documents and Settings\Admin\Мои документы\Августовская конференция\2018\благод учителям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-53615"/>
            <a:ext cx="9144000" cy="59829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 b="0" i="0" u="none" strike="noStrike" cap="none" smtClean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63</a:t>
            </a:fld>
            <a:endParaRPr lang="ru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194" name="Picture 2" descr="C:\Documents and Settings\Admin\Мои документы\Августовская конференция\2018\1septemb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7865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1" name="Shape 661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4911370"/>
            <a:ext cx="9144000" cy="23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62" name="Shape 662" descr="C:\Users\zalega\Desktop\Красноярск 2015\Рисунки\Top.pn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-4650" y="4"/>
            <a:ext cx="9153300" cy="672900"/>
          </a:xfrm>
          <a:prstGeom prst="rect">
            <a:avLst/>
          </a:prstGeom>
          <a:noFill/>
          <a:ln>
            <a:noFill/>
          </a:ln>
        </p:spPr>
      </p:pic>
      <p:sp>
        <p:nvSpPr>
          <p:cNvPr id="663" name="Shape 663"/>
          <p:cNvSpPr txBox="1"/>
          <p:nvPr/>
        </p:nvSpPr>
        <p:spPr>
          <a:xfrm>
            <a:off x="5929322" y="2143122"/>
            <a:ext cx="3214678" cy="60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algn="ctr"/>
            <a:r>
              <a:rPr lang="ru-RU" sz="2500" b="1" cap="all" dirty="0" smtClean="0"/>
              <a:t>Счастливый ребенок – это наш главный стратегический ориентир!</a:t>
            </a:r>
            <a:endParaRPr lang="ru-RU" sz="2500" b="1" cap="all" dirty="0" smtClean="0"/>
          </a:p>
          <a:p>
            <a:pPr algn="ctr"/>
            <a:endParaRPr lang="ru-RU" sz="3000" b="1" cap="all" dirty="0" smtClean="0"/>
          </a:p>
          <a:p>
            <a:pPr algn="ctr"/>
            <a:r>
              <a:rPr lang="ru-RU" sz="3000" b="1" cap="all" dirty="0" smtClean="0"/>
              <a:t>Спасибо </a:t>
            </a:r>
            <a:r>
              <a:rPr lang="ru-RU" sz="3000" b="1" cap="all" dirty="0"/>
              <a:t>за </a:t>
            </a:r>
            <a:r>
              <a:rPr lang="ru-RU" sz="3000" b="1" cap="all" dirty="0" smtClean="0"/>
              <a:t>внимание!</a:t>
            </a:r>
            <a:endParaRPr lang="ru-RU" sz="3000" b="1" cap="all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642490" y="4515966"/>
            <a:ext cx="8501510" cy="72008"/>
          </a:xfrm>
          <a:prstGeom prst="rect">
            <a:avLst/>
          </a:prstGeom>
          <a:gradFill flip="none" rotWithShape="1">
            <a:gsLst>
              <a:gs pos="0">
                <a:srgbClr val="462A6E"/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64</a:t>
            </a:fld>
            <a:endParaRPr lang="ru"/>
          </a:p>
        </p:txBody>
      </p:sp>
      <p:pic>
        <p:nvPicPr>
          <p:cNvPr id="9218" name="Picture 2" descr="C:\Documents and Settings\Admin\Мои документы\Августовская конференция\2018\дети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857238"/>
            <a:ext cx="5357819" cy="35718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666868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Shape 60" descr="C:\Users\zalega\Desktop\Красноярск 2015\Рисунки\Top.pn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-9300" y="0"/>
            <a:ext cx="9153300" cy="1643056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Shape 63" descr="F:\РАБОТА\ЗОЛОТОЕ СЕЧЕНИЕ\КРАСОБР\презентация\5-01.jp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4911370"/>
            <a:ext cx="9144000" cy="232129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1714480" y="214296"/>
            <a:ext cx="5067413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500" dirty="0" smtClean="0">
                <a:solidFill>
                  <a:schemeClr val="bg1"/>
                </a:solidFill>
              </a:rPr>
              <a:t>Задачи 2018-2019 учебного года</a:t>
            </a:r>
            <a:endParaRPr lang="ru-RU" sz="2500" dirty="0">
              <a:solidFill>
                <a:schemeClr val="bg1"/>
              </a:solidFill>
            </a:endParaRPr>
          </a:p>
        </p:txBody>
      </p:sp>
      <p:graphicFrame>
        <p:nvGraphicFramePr>
          <p:cNvPr id="6" name="Схема 5"/>
          <p:cNvGraphicFramePr/>
          <p:nvPr/>
        </p:nvGraphicFramePr>
        <p:xfrm>
          <a:off x="214282" y="1079500"/>
          <a:ext cx="8643998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7" name="Номер слайда 6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" sz="1200" b="0" i="0" u="none" strike="noStrike" cap="none" smtClean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65</a:t>
            </a:fld>
            <a:endParaRPr lang="ru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3" name="Shape 193" descr="C:\Users\zalega\Desktop\Красноярск 2015\Рисунки\Top.pn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-9300" y="0"/>
            <a:ext cx="9153300" cy="672900"/>
          </a:xfrm>
          <a:prstGeom prst="rect">
            <a:avLst/>
          </a:prstGeom>
          <a:noFill/>
          <a:ln>
            <a:noFill/>
          </a:ln>
        </p:spPr>
      </p:pic>
      <p:sp>
        <p:nvSpPr>
          <p:cNvPr id="194" name="Shape 194"/>
          <p:cNvSpPr txBox="1"/>
          <p:nvPr/>
        </p:nvSpPr>
        <p:spPr>
          <a:xfrm>
            <a:off x="238375" y="72889"/>
            <a:ext cx="8101500" cy="60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ru" sz="2400" dirty="0">
                <a:solidFill>
                  <a:srgbClr val="FFFFFF"/>
                </a:solidFill>
              </a:rPr>
              <a:t>Реализация </a:t>
            </a:r>
            <a:r>
              <a:rPr lang="ru" sz="2400" dirty="0" smtClean="0">
                <a:solidFill>
                  <a:srgbClr val="FFFFFF"/>
                </a:solidFill>
              </a:rPr>
              <a:t>ФГОС </a:t>
            </a:r>
            <a:endParaRPr lang="ru" sz="2400" dirty="0">
              <a:solidFill>
                <a:srgbClr val="FFFFFF"/>
              </a:solidFill>
            </a:endParaRPr>
          </a:p>
        </p:txBody>
      </p:sp>
      <p:grpSp>
        <p:nvGrpSpPr>
          <p:cNvPr id="28" name="Группа 27"/>
          <p:cNvGrpSpPr/>
          <p:nvPr/>
        </p:nvGrpSpPr>
        <p:grpSpPr>
          <a:xfrm>
            <a:off x="0" y="4515896"/>
            <a:ext cx="9144000" cy="627604"/>
            <a:chOff x="0" y="4515966"/>
            <a:chExt cx="9144000" cy="627604"/>
          </a:xfrm>
        </p:grpSpPr>
        <p:pic>
          <p:nvPicPr>
            <p:cNvPr id="29" name="Shape 74" descr="F:\РАБОТА\ЗОЛОТОЕ СЕЧЕНИЕ\КРАСОБР\презентация\5-01.jpg"/>
            <p:cNvPicPr preferRelativeResize="0"/>
            <p:nvPr/>
          </p:nvPicPr>
          <p:blipFill rotWithShape="1">
            <a:blip r:embed="rId4" cstate="email">
              <a:alphaModFix/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4911370"/>
              <a:ext cx="9144000" cy="232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0" name="Прямоугольник 29"/>
            <p:cNvSpPr/>
            <p:nvPr/>
          </p:nvSpPr>
          <p:spPr>
            <a:xfrm>
              <a:off x="642490" y="4515966"/>
              <a:ext cx="8501510" cy="72008"/>
            </a:xfrm>
            <a:prstGeom prst="rect">
              <a:avLst/>
            </a:prstGeom>
            <a:gradFill flip="none" rotWithShape="1">
              <a:gsLst>
                <a:gs pos="0">
                  <a:srgbClr val="462A6E"/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4" name="Прямоугольник 33"/>
          <p:cNvSpPr/>
          <p:nvPr/>
        </p:nvSpPr>
        <p:spPr>
          <a:xfrm>
            <a:off x="0" y="1445911"/>
            <a:ext cx="3963611" cy="45719"/>
          </a:xfrm>
          <a:prstGeom prst="rect">
            <a:avLst/>
          </a:prstGeom>
          <a:gradFill flip="none" rotWithShape="1">
            <a:gsLst>
              <a:gs pos="0">
                <a:srgbClr val="462A6E"/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18033" y="773291"/>
            <a:ext cx="373388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" sz="1800" dirty="0"/>
              <a:t>Планирование образовательной деятельности</a:t>
            </a:r>
          </a:p>
        </p:txBody>
      </p:sp>
      <p:sp>
        <p:nvSpPr>
          <p:cNvPr id="37" name="Прямоугольник 36"/>
          <p:cNvSpPr/>
          <p:nvPr/>
        </p:nvSpPr>
        <p:spPr>
          <a:xfrm>
            <a:off x="0" y="2714626"/>
            <a:ext cx="3963611" cy="45719"/>
          </a:xfrm>
          <a:prstGeom prst="rect">
            <a:avLst/>
          </a:prstGeom>
          <a:gradFill flip="none" rotWithShape="1">
            <a:gsLst>
              <a:gs pos="0">
                <a:srgbClr val="462A6E"/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0" y="1857370"/>
            <a:ext cx="346548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" sz="1800" dirty="0"/>
              <a:t>Организация инклюзивного образования</a:t>
            </a:r>
          </a:p>
        </p:txBody>
      </p:sp>
      <p:sp>
        <p:nvSpPr>
          <p:cNvPr id="39" name="Прямоугольник 38"/>
          <p:cNvSpPr/>
          <p:nvPr/>
        </p:nvSpPr>
        <p:spPr>
          <a:xfrm>
            <a:off x="0" y="3857634"/>
            <a:ext cx="3963611" cy="45719"/>
          </a:xfrm>
          <a:prstGeom prst="rect">
            <a:avLst/>
          </a:prstGeom>
          <a:gradFill flip="none" rotWithShape="1">
            <a:gsLst>
              <a:gs pos="0">
                <a:srgbClr val="462A6E"/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0" y="2857502"/>
            <a:ext cx="33998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" sz="1800" dirty="0"/>
              <a:t>Оценка профессиональной деятельности педагога</a:t>
            </a:r>
          </a:p>
        </p:txBody>
      </p:sp>
      <p:sp>
        <p:nvSpPr>
          <p:cNvPr id="35" name="Прямоугольник 34"/>
          <p:cNvSpPr/>
          <p:nvPr/>
        </p:nvSpPr>
        <p:spPr>
          <a:xfrm>
            <a:off x="5180389" y="1449921"/>
            <a:ext cx="3963611" cy="45719"/>
          </a:xfrm>
          <a:prstGeom prst="rect">
            <a:avLst/>
          </a:prstGeom>
          <a:gradFill flip="none" rotWithShape="1">
            <a:gsLst>
              <a:gs pos="0">
                <a:srgbClr val="462A6E"/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6469450" y="785800"/>
            <a:ext cx="267455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ru" sz="1800" dirty="0"/>
              <a:t>Взаимодействие с родителями</a:t>
            </a:r>
          </a:p>
        </p:txBody>
      </p:sp>
      <p:sp>
        <p:nvSpPr>
          <p:cNvPr id="36" name="Прямоугольник 35"/>
          <p:cNvSpPr/>
          <p:nvPr/>
        </p:nvSpPr>
        <p:spPr>
          <a:xfrm>
            <a:off x="5180389" y="2643188"/>
            <a:ext cx="3963611" cy="45719"/>
          </a:xfrm>
          <a:prstGeom prst="rect">
            <a:avLst/>
          </a:prstGeom>
          <a:gradFill flip="none" rotWithShape="1">
            <a:gsLst>
              <a:gs pos="0">
                <a:srgbClr val="462A6E"/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Прямоугольник 37"/>
          <p:cNvSpPr/>
          <p:nvPr/>
        </p:nvSpPr>
        <p:spPr>
          <a:xfrm>
            <a:off x="5180389" y="3786196"/>
            <a:ext cx="3963611" cy="45719"/>
          </a:xfrm>
          <a:prstGeom prst="rect">
            <a:avLst/>
          </a:prstGeom>
          <a:gradFill flip="none" rotWithShape="1">
            <a:gsLst>
              <a:gs pos="0">
                <a:srgbClr val="462A6E"/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142303" y="1785932"/>
            <a:ext cx="300169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ru" sz="1800" dirty="0"/>
              <a:t>Оценка индивидуального развития детей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5783113" y="2857502"/>
            <a:ext cx="336088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ru" sz="1800" dirty="0" smtClean="0"/>
              <a:t>Методическое </a:t>
            </a:r>
            <a:r>
              <a:rPr lang="en-US" sz="1800" dirty="0" smtClean="0"/>
              <a:t> </a:t>
            </a:r>
            <a:r>
              <a:rPr lang="ru" sz="1800" dirty="0"/>
              <a:t>сопровождение реализации ФГОС </a:t>
            </a:r>
          </a:p>
        </p:txBody>
      </p:sp>
      <p:sp>
        <p:nvSpPr>
          <p:cNvPr id="19" name="Номер слайда 18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66</a:t>
            </a:fld>
            <a:endParaRPr lang="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2" name="Shape 342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4911370"/>
            <a:ext cx="9144000" cy="23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43" name="Shape 343" descr="C:\Users\zalega\Desktop\Красноярск 2015\Рисунки\Top.pn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-4650" y="4"/>
            <a:ext cx="9153300" cy="672900"/>
          </a:xfrm>
          <a:prstGeom prst="rect">
            <a:avLst/>
          </a:prstGeom>
          <a:noFill/>
          <a:ln>
            <a:noFill/>
          </a:ln>
        </p:spPr>
      </p:pic>
      <p:sp>
        <p:nvSpPr>
          <p:cNvPr id="344" name="Shape 344"/>
          <p:cNvSpPr txBox="1"/>
          <p:nvPr/>
        </p:nvSpPr>
        <p:spPr>
          <a:xfrm>
            <a:off x="0" y="0"/>
            <a:ext cx="9144000" cy="70555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lvl="0" algn="ctr">
              <a:buSzPct val="25000"/>
            </a:pPr>
            <a:r>
              <a:rPr lang="ru-RU" sz="2400" dirty="0" smtClean="0">
                <a:solidFill>
                  <a:schemeClr val="bg1"/>
                </a:solidFill>
              </a:rPr>
              <a:t>Результаты деятельности муниципальной системы образования</a:t>
            </a:r>
            <a:endParaRPr lang="ru" sz="2400" dirty="0">
              <a:solidFill>
                <a:schemeClr val="bg1"/>
              </a:solidFill>
            </a:endParaRPr>
          </a:p>
        </p:txBody>
      </p:sp>
      <p:grpSp>
        <p:nvGrpSpPr>
          <p:cNvPr id="2" name="Группа 5"/>
          <p:cNvGrpSpPr/>
          <p:nvPr/>
        </p:nvGrpSpPr>
        <p:grpSpPr>
          <a:xfrm>
            <a:off x="0" y="4515966"/>
            <a:ext cx="9144000" cy="627604"/>
            <a:chOff x="0" y="4515966"/>
            <a:chExt cx="9144000" cy="627604"/>
          </a:xfrm>
        </p:grpSpPr>
        <p:pic>
          <p:nvPicPr>
            <p:cNvPr id="7" name="Shape 74" descr="F:\РАБОТА\ЗОЛОТОЕ СЕЧЕНИЕ\КРАСОБР\презентация\5-01.jpg"/>
            <p:cNvPicPr preferRelativeResize="0"/>
            <p:nvPr/>
          </p:nvPicPr>
          <p:blipFill rotWithShape="1">
            <a:blip r:embed="rId3" cstate="email">
              <a:alphaModFix/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4911370"/>
              <a:ext cx="9144000" cy="232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" name="Прямоугольник 7"/>
            <p:cNvSpPr/>
            <p:nvPr/>
          </p:nvSpPr>
          <p:spPr>
            <a:xfrm>
              <a:off x="642490" y="4515966"/>
              <a:ext cx="8501510" cy="72008"/>
            </a:xfrm>
            <a:prstGeom prst="rect">
              <a:avLst/>
            </a:prstGeom>
            <a:gradFill flip="none" rotWithShape="1">
              <a:gsLst>
                <a:gs pos="0">
                  <a:srgbClr val="462A6E"/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0" name="Номер слайда 9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67</a:t>
            </a:fld>
            <a:endParaRPr lang="ru"/>
          </a:p>
        </p:txBody>
      </p:sp>
      <p:graphicFrame>
        <p:nvGraphicFramePr>
          <p:cNvPr id="11" name="Схема 10"/>
          <p:cNvGraphicFramePr/>
          <p:nvPr/>
        </p:nvGraphicFramePr>
        <p:xfrm>
          <a:off x="285720" y="714362"/>
          <a:ext cx="8572528" cy="3746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2" name="Shape 342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4911370"/>
            <a:ext cx="9144000" cy="23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43" name="Shape 343" descr="C:\Users\zalega\Desktop\Красноярск 2015\Рисунки\Top.pn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-4650" y="4"/>
            <a:ext cx="9153300" cy="672900"/>
          </a:xfrm>
          <a:prstGeom prst="rect">
            <a:avLst/>
          </a:prstGeom>
          <a:noFill/>
          <a:ln>
            <a:noFill/>
          </a:ln>
        </p:spPr>
      </p:pic>
      <p:sp>
        <p:nvSpPr>
          <p:cNvPr id="344" name="Shape 344"/>
          <p:cNvSpPr txBox="1"/>
          <p:nvPr/>
        </p:nvSpPr>
        <p:spPr>
          <a:xfrm>
            <a:off x="0" y="0"/>
            <a:ext cx="9144000" cy="70555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lvl="0" algn="ctr">
              <a:buSzPct val="25000"/>
            </a:pPr>
            <a:endParaRPr lang="ru" sz="2400" dirty="0">
              <a:solidFill>
                <a:schemeClr val="bg1"/>
              </a:solidFill>
            </a:endParaRPr>
          </a:p>
        </p:txBody>
      </p:sp>
      <p:grpSp>
        <p:nvGrpSpPr>
          <p:cNvPr id="2" name="Группа 5"/>
          <p:cNvGrpSpPr/>
          <p:nvPr/>
        </p:nvGrpSpPr>
        <p:grpSpPr>
          <a:xfrm>
            <a:off x="0" y="4515966"/>
            <a:ext cx="9144000" cy="627604"/>
            <a:chOff x="0" y="4515966"/>
            <a:chExt cx="9144000" cy="627604"/>
          </a:xfrm>
        </p:grpSpPr>
        <p:pic>
          <p:nvPicPr>
            <p:cNvPr id="7" name="Shape 74" descr="F:\РАБОТА\ЗОЛОТОЕ СЕЧЕНИЕ\КРАСОБР\презентация\5-01.jpg"/>
            <p:cNvPicPr preferRelativeResize="0"/>
            <p:nvPr/>
          </p:nvPicPr>
          <p:blipFill rotWithShape="1">
            <a:blip r:embed="rId3" cstate="email">
              <a:alphaModFix/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4911370"/>
              <a:ext cx="9144000" cy="232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" name="Прямоугольник 7"/>
            <p:cNvSpPr/>
            <p:nvPr/>
          </p:nvSpPr>
          <p:spPr>
            <a:xfrm>
              <a:off x="642490" y="4515966"/>
              <a:ext cx="8501510" cy="72008"/>
            </a:xfrm>
            <a:prstGeom prst="rect">
              <a:avLst/>
            </a:prstGeom>
            <a:gradFill flip="none" rotWithShape="1">
              <a:gsLst>
                <a:gs pos="0">
                  <a:srgbClr val="462A6E"/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0" name="Номер слайда 9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68</a:t>
            </a:fld>
            <a:endParaRPr lang="ru"/>
          </a:p>
        </p:txBody>
      </p:sp>
      <p:sp>
        <p:nvSpPr>
          <p:cNvPr id="13" name="Прямоугольник 12"/>
          <p:cNvSpPr/>
          <p:nvPr/>
        </p:nvSpPr>
        <p:spPr>
          <a:xfrm>
            <a:off x="0" y="1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</a:rPr>
              <a:t>Независимая экспертиза  деятельности в МБДОУ показала:</a:t>
            </a:r>
            <a:endParaRPr lang="ru-RU" sz="2200" dirty="0">
              <a:solidFill>
                <a:schemeClr val="bg1"/>
              </a:solidFill>
            </a:endParaRPr>
          </a:p>
        </p:txBody>
      </p:sp>
      <p:graphicFrame>
        <p:nvGraphicFramePr>
          <p:cNvPr id="15" name="Схема 14"/>
          <p:cNvGraphicFramePr/>
          <p:nvPr/>
        </p:nvGraphicFramePr>
        <p:xfrm>
          <a:off x="714348" y="714362"/>
          <a:ext cx="8143932" cy="38893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8" name="Shape 698" descr="F:\РАБОТА\ЗОЛОТОЕ СЕЧЕНИЕ\КРАСОБР\презентация\5-01.jpg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4911370"/>
            <a:ext cx="9144000" cy="23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99" name="Shape 699" descr="C:\Users\zalega\Desktop\Красноярск 2015\Рисунки\Top.png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-4650" y="4"/>
            <a:ext cx="9153300" cy="672900"/>
          </a:xfrm>
          <a:prstGeom prst="rect">
            <a:avLst/>
          </a:prstGeom>
          <a:noFill/>
          <a:ln>
            <a:noFill/>
          </a:ln>
        </p:spPr>
      </p:pic>
      <p:sp>
        <p:nvSpPr>
          <p:cNvPr id="700" name="Shape 700"/>
          <p:cNvSpPr txBox="1"/>
          <p:nvPr/>
        </p:nvSpPr>
        <p:spPr>
          <a:xfrm>
            <a:off x="238375" y="72889"/>
            <a:ext cx="8101500" cy="600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lvl="0" algn="ctr" rtl="0">
              <a:spcBef>
                <a:spcPts val="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ru" sz="2400" dirty="0">
                <a:solidFill>
                  <a:schemeClr val="lt1"/>
                </a:solidFill>
              </a:rPr>
              <a:t>Задачи на </a:t>
            </a:r>
            <a:r>
              <a:rPr lang="ru" sz="2400" dirty="0" smtClean="0">
                <a:solidFill>
                  <a:schemeClr val="lt1"/>
                </a:solidFill>
              </a:rPr>
              <a:t>2017-2018 </a:t>
            </a:r>
            <a:r>
              <a:rPr lang="ru" sz="2400" dirty="0">
                <a:solidFill>
                  <a:schemeClr val="lt1"/>
                </a:solidFill>
              </a:rPr>
              <a:t>учебный год</a:t>
            </a:r>
          </a:p>
        </p:txBody>
      </p:sp>
      <p:sp>
        <p:nvSpPr>
          <p:cNvPr id="703" name="Shape 703"/>
          <p:cNvSpPr txBox="1"/>
          <p:nvPr/>
        </p:nvSpPr>
        <p:spPr>
          <a:xfrm>
            <a:off x="2843808" y="642924"/>
            <a:ext cx="5904656" cy="88208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just"/>
            <a:r>
              <a:rPr lang="ru-RU" sz="1500" dirty="0" smtClean="0"/>
              <a:t>продолжение работы по модернизации технологий и содержания обучения в соответствии с новым ФГОС, концепциями учебных предметов и предметных областей</a:t>
            </a:r>
            <a:endParaRPr lang="ru" sz="1500" dirty="0">
              <a:solidFill>
                <a:schemeClr val="dk1"/>
              </a:solidFill>
            </a:endParaRPr>
          </a:p>
        </p:txBody>
      </p:sp>
      <p:sp>
        <p:nvSpPr>
          <p:cNvPr id="704" name="Shape 704"/>
          <p:cNvSpPr txBox="1"/>
          <p:nvPr/>
        </p:nvSpPr>
        <p:spPr>
          <a:xfrm>
            <a:off x="2843808" y="1540278"/>
            <a:ext cx="6624736" cy="88859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/>
            <a:r>
              <a:rPr lang="ru-RU" sz="1500" dirty="0" smtClean="0"/>
              <a:t>совершенствование муниципальной системы оценки качества образования, включающей в себя не только государственные экзамены, но и различные мониторинговые исследования качества образования и уровня социализации учащихся</a:t>
            </a:r>
            <a:endParaRPr lang="ru" sz="1500" dirty="0">
              <a:solidFill>
                <a:schemeClr val="dk1"/>
              </a:solidFill>
            </a:endParaRPr>
          </a:p>
        </p:txBody>
      </p:sp>
      <p:sp>
        <p:nvSpPr>
          <p:cNvPr id="705" name="Shape 705"/>
          <p:cNvSpPr txBox="1"/>
          <p:nvPr/>
        </p:nvSpPr>
        <p:spPr>
          <a:xfrm>
            <a:off x="1071538" y="2428874"/>
            <a:ext cx="8072462" cy="714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/>
            <a:r>
              <a:rPr lang="ru-RU" sz="1500" dirty="0" smtClean="0"/>
              <a:t>детальный анализ результатов,  реализация эффективных мероприятий, направленных на улучшение качества результатов обучения</a:t>
            </a:r>
            <a:endParaRPr lang="ru" sz="1500" dirty="0">
              <a:solidFill>
                <a:schemeClr val="dk1"/>
              </a:solidFill>
            </a:endParaRPr>
          </a:p>
        </p:txBody>
      </p:sp>
      <p:sp>
        <p:nvSpPr>
          <p:cNvPr id="706" name="Shape 706"/>
          <p:cNvSpPr txBox="1"/>
          <p:nvPr/>
        </p:nvSpPr>
        <p:spPr>
          <a:xfrm>
            <a:off x="857224" y="3143254"/>
            <a:ext cx="7368484" cy="714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/>
            <a:r>
              <a:rPr lang="ru-RU" sz="1500" dirty="0" smtClean="0"/>
              <a:t>повышение квалификации педагогов и руководителей образовательных учреждений</a:t>
            </a:r>
            <a:endParaRPr lang="ru" sz="1500" dirty="0">
              <a:solidFill>
                <a:schemeClr val="dk1"/>
              </a:solidFill>
            </a:endParaRPr>
          </a:p>
        </p:txBody>
      </p:sp>
      <p:grpSp>
        <p:nvGrpSpPr>
          <p:cNvPr id="11" name="Группа 10"/>
          <p:cNvGrpSpPr/>
          <p:nvPr/>
        </p:nvGrpSpPr>
        <p:grpSpPr>
          <a:xfrm>
            <a:off x="0" y="4857766"/>
            <a:ext cx="9144000" cy="285734"/>
            <a:chOff x="0" y="4857836"/>
            <a:chExt cx="9144000" cy="285734"/>
          </a:xfrm>
        </p:grpSpPr>
        <p:pic>
          <p:nvPicPr>
            <p:cNvPr id="12" name="Shape 74" descr="F:\РАБОТА\ЗОЛОТОЕ СЕЧЕНИЕ\КРАСОБР\презентация\5-01.jpg"/>
            <p:cNvPicPr preferRelativeResize="0"/>
            <p:nvPr/>
          </p:nvPicPr>
          <p:blipFill rotWithShape="1">
            <a:blip r:embed="rId3" cstate="email">
              <a:alphaModFix/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4911370"/>
              <a:ext cx="9144000" cy="232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Прямоугольник 12"/>
            <p:cNvSpPr/>
            <p:nvPr/>
          </p:nvSpPr>
          <p:spPr>
            <a:xfrm>
              <a:off x="357158" y="4857836"/>
              <a:ext cx="8501510" cy="72008"/>
            </a:xfrm>
            <a:prstGeom prst="rect">
              <a:avLst/>
            </a:prstGeom>
            <a:gradFill flip="none" rotWithShape="1">
              <a:gsLst>
                <a:gs pos="0">
                  <a:srgbClr val="462A6E"/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7" name="Прямоугольник 16"/>
          <p:cNvSpPr/>
          <p:nvPr/>
        </p:nvSpPr>
        <p:spPr>
          <a:xfrm>
            <a:off x="2195736" y="1538214"/>
            <a:ext cx="6948264" cy="45719"/>
          </a:xfrm>
          <a:prstGeom prst="rect">
            <a:avLst/>
          </a:prstGeom>
          <a:gradFill flip="none" rotWithShape="1">
            <a:gsLst>
              <a:gs pos="0">
                <a:srgbClr val="462A6E"/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2195736" y="2428874"/>
            <a:ext cx="6948264" cy="45719"/>
          </a:xfrm>
          <a:prstGeom prst="rect">
            <a:avLst/>
          </a:prstGeom>
          <a:gradFill flip="none" rotWithShape="1">
            <a:gsLst>
              <a:gs pos="0">
                <a:srgbClr val="462A6E"/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238375" y="3071816"/>
            <a:ext cx="8905625" cy="45719"/>
          </a:xfrm>
          <a:prstGeom prst="rect">
            <a:avLst/>
          </a:prstGeom>
          <a:gradFill flip="none" rotWithShape="1">
            <a:gsLst>
              <a:gs pos="0">
                <a:srgbClr val="462A6E"/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679" y="865907"/>
            <a:ext cx="2198073" cy="153865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9" name="Прямоугольник 18"/>
          <p:cNvSpPr/>
          <p:nvPr/>
        </p:nvSpPr>
        <p:spPr>
          <a:xfrm>
            <a:off x="2339752" y="726229"/>
            <a:ext cx="55272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1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339752" y="1482229"/>
            <a:ext cx="55272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500034" y="2357436"/>
            <a:ext cx="54414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3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285720" y="3071816"/>
            <a:ext cx="62416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4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238375" y="3786196"/>
            <a:ext cx="8905625" cy="45719"/>
          </a:xfrm>
          <a:prstGeom prst="rect">
            <a:avLst/>
          </a:prstGeom>
          <a:gradFill flip="none" rotWithShape="1">
            <a:gsLst>
              <a:gs pos="0">
                <a:srgbClr val="462A6E"/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285720" y="3786197"/>
            <a:ext cx="55272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5</a:t>
            </a:r>
            <a:endParaRPr lang="ru-RU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6" name="Shape 706"/>
          <p:cNvSpPr txBox="1"/>
          <p:nvPr/>
        </p:nvSpPr>
        <p:spPr>
          <a:xfrm>
            <a:off x="1000100" y="3786196"/>
            <a:ext cx="7368484" cy="714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/>
            <a:r>
              <a:rPr lang="ru-RU" sz="1500" dirty="0" smtClean="0"/>
              <a:t>развитие мер поддержки молодых и ориентированных на инновационную и творческую работу педагогов</a:t>
            </a:r>
            <a:endParaRPr lang="ru" sz="1500" dirty="0">
              <a:solidFill>
                <a:schemeClr val="dk1"/>
              </a:solidFill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238375" y="4429138"/>
            <a:ext cx="8905625" cy="45719"/>
          </a:xfrm>
          <a:prstGeom prst="rect">
            <a:avLst/>
          </a:prstGeom>
          <a:gradFill flip="none" rotWithShape="1">
            <a:gsLst>
              <a:gs pos="0">
                <a:srgbClr val="462A6E"/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рямоугольник 27"/>
          <p:cNvSpPr/>
          <p:nvPr/>
        </p:nvSpPr>
        <p:spPr>
          <a:xfrm>
            <a:off x="214282" y="4435614"/>
            <a:ext cx="55272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6</a:t>
            </a:r>
            <a:endParaRPr lang="ru-RU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9" name="Shape 706"/>
          <p:cNvSpPr txBox="1"/>
          <p:nvPr/>
        </p:nvSpPr>
        <p:spPr>
          <a:xfrm>
            <a:off x="785786" y="4428600"/>
            <a:ext cx="7368484" cy="714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/>
            <a:r>
              <a:rPr lang="ru-RU" sz="1500" dirty="0" smtClean="0"/>
              <a:t>активизация работы по участию педагогов района в конкурсах различного уровня</a:t>
            </a:r>
            <a:endParaRPr lang="ru" sz="1500" dirty="0">
              <a:solidFill>
                <a:schemeClr val="dk1"/>
              </a:solidFill>
            </a:endParaRPr>
          </a:p>
        </p:txBody>
      </p:sp>
      <p:sp>
        <p:nvSpPr>
          <p:cNvPr id="30" name="Номер слайда 29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 smtClean="0"/>
              <a:pPr lvl="0">
                <a:spcBef>
                  <a:spcPts val="0"/>
                </a:spcBef>
                <a:buNone/>
              </a:pPr>
              <a:t>69</a:t>
            </a:fld>
            <a:endParaRPr lang="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imple-light-2">
  <a:themeElements>
    <a:clrScheme name="Стандартная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4385</TotalTime>
  <Words>2233</Words>
  <Application>Microsoft Office PowerPoint</Application>
  <PresentationFormat>Экран (16:9)</PresentationFormat>
  <Paragraphs>489</Paragraphs>
  <Slides>69</Slides>
  <Notes>67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69</vt:i4>
      </vt:variant>
    </vt:vector>
  </HeadingPairs>
  <TitlesOfParts>
    <vt:vector size="74" baseType="lpstr">
      <vt:lpstr>Arial</vt:lpstr>
      <vt:lpstr>PT Sans</vt:lpstr>
      <vt:lpstr>Calibri</vt:lpstr>
      <vt:lpstr>Times New Roman</vt:lpstr>
      <vt:lpstr>simple-light-2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Слайд 46</vt:lpstr>
      <vt:lpstr>Слайд 47</vt:lpstr>
      <vt:lpstr>Слайд 48</vt:lpstr>
      <vt:lpstr>Слайд 49</vt:lpstr>
      <vt:lpstr>Слайд 50</vt:lpstr>
      <vt:lpstr>Слайд 51</vt:lpstr>
      <vt:lpstr>Слайд 52</vt:lpstr>
      <vt:lpstr>Слайд 53</vt:lpstr>
      <vt:lpstr>Слайд 54</vt:lpstr>
      <vt:lpstr>Слайд 55</vt:lpstr>
      <vt:lpstr>Слайд 56</vt:lpstr>
      <vt:lpstr>Слайд 57</vt:lpstr>
      <vt:lpstr>Слайд 58</vt:lpstr>
      <vt:lpstr>Слайд 59</vt:lpstr>
      <vt:lpstr>Слайд 60</vt:lpstr>
      <vt:lpstr>Слайд 61</vt:lpstr>
      <vt:lpstr>Слайд 62</vt:lpstr>
      <vt:lpstr>Слайд 63</vt:lpstr>
      <vt:lpstr>Слайд 64</vt:lpstr>
      <vt:lpstr>Слайд 65</vt:lpstr>
      <vt:lpstr>Слайд 66</vt:lpstr>
      <vt:lpstr>Слайд 67</vt:lpstr>
      <vt:lpstr>Слайд 68</vt:lpstr>
      <vt:lpstr>Слайд 69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Толстоногова Евгения Сергеевна</dc:creator>
  <cp:lastModifiedBy>Admin</cp:lastModifiedBy>
  <cp:revision>239</cp:revision>
  <cp:lastPrinted>2016-08-24T01:02:29Z</cp:lastPrinted>
  <dcterms:modified xsi:type="dcterms:W3CDTF">2018-08-28T05:35:56Z</dcterms:modified>
</cp:coreProperties>
</file>