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2.xml" ContentType="application/vnd.openxmlformats-officedocument.drawingml.chartshape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700" r:id="rId4"/>
  </p:sldMasterIdLst>
  <p:notesMasterIdLst>
    <p:notesMasterId r:id="rId40"/>
  </p:notesMasterIdLst>
  <p:sldIdLst>
    <p:sldId id="272" r:id="rId5"/>
    <p:sldId id="274" r:id="rId6"/>
    <p:sldId id="275" r:id="rId7"/>
    <p:sldId id="282" r:id="rId8"/>
    <p:sldId id="283" r:id="rId9"/>
    <p:sldId id="285" r:id="rId10"/>
    <p:sldId id="279" r:id="rId11"/>
    <p:sldId id="284" r:id="rId12"/>
    <p:sldId id="286" r:id="rId13"/>
    <p:sldId id="287" r:id="rId14"/>
    <p:sldId id="288" r:id="rId15"/>
    <p:sldId id="278" r:id="rId16"/>
    <p:sldId id="280" r:id="rId17"/>
    <p:sldId id="281" r:id="rId18"/>
    <p:sldId id="273" r:id="rId19"/>
    <p:sldId id="289" r:id="rId20"/>
    <p:sldId id="290" r:id="rId21"/>
    <p:sldId id="291" r:id="rId22"/>
    <p:sldId id="292" r:id="rId23"/>
    <p:sldId id="293" r:id="rId24"/>
    <p:sldId id="294" r:id="rId25"/>
    <p:sldId id="295" r:id="rId26"/>
    <p:sldId id="296" r:id="rId27"/>
    <p:sldId id="298" r:id="rId28"/>
    <p:sldId id="261" r:id="rId29"/>
    <p:sldId id="263" r:id="rId30"/>
    <p:sldId id="297" r:id="rId31"/>
    <p:sldId id="299" r:id="rId32"/>
    <p:sldId id="302" r:id="rId33"/>
    <p:sldId id="303" r:id="rId34"/>
    <p:sldId id="262" r:id="rId35"/>
    <p:sldId id="267" r:id="rId36"/>
    <p:sldId id="277" r:id="rId37"/>
    <p:sldId id="300" r:id="rId38"/>
    <p:sldId id="301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FF5"/>
    <a:srgbClr val="E2EDF6"/>
    <a:srgbClr val="FFFF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3408" autoAdjust="0"/>
  </p:normalViewPr>
  <p:slideViewPr>
    <p:cSldViewPr>
      <p:cViewPr varScale="1">
        <p:scale>
          <a:sx n="100" d="100"/>
          <a:sy n="100" d="100"/>
        </p:scale>
        <p:origin x="29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 w="25400">
          <a:noFill/>
        </a:ln>
        <a:effectLst/>
        <a:sp3d/>
      </c:spPr>
    </c:sideWall>
    <c:backWall>
      <c:thickness val="0"/>
      <c:spPr>
        <a:noFill/>
        <a:ln w="25400">
          <a:noFill/>
        </a:ln>
        <a:effectLst/>
        <a:sp3d/>
      </c:spPr>
    </c:backWall>
    <c:plotArea>
      <c:layout/>
      <c:area3DChart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25400">
              <a:solidFill>
                <a:schemeClr val="lt1"/>
              </a:solidFill>
            </a:ln>
            <a:effectLst/>
            <a:sp3d contourW="25400">
              <a:contourClr>
                <a:schemeClr val="lt1"/>
              </a:contourClr>
            </a:sp3d>
          </c:spPr>
          <c:dLbls>
            <c:dLbl>
              <c:idx val="0"/>
              <c:layout>
                <c:manualLayout>
                  <c:x val="-0.14468044619422576"/>
                  <c:y val="4.86128574978369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CC4B-46E2-8EA0-D86249F3D97A}"/>
                </c:ext>
              </c:extLst>
            </c:dLbl>
            <c:dLbl>
              <c:idx val="1"/>
              <c:layout>
                <c:manualLayout>
                  <c:x val="3.4722222222222168E-2"/>
                  <c:y val="-6.65373342554255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CC4B-46E2-8EA0-D86249F3D97A}"/>
                </c:ext>
              </c:extLst>
            </c:dLbl>
            <c:dLbl>
              <c:idx val="2"/>
              <c:layout>
                <c:manualLayout>
                  <c:x val="2.4983705161854768E-2"/>
                  <c:y val="-7.03349769327261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CC4B-46E2-8EA0-D86249F3D97A}"/>
                </c:ext>
              </c:extLst>
            </c:dLbl>
            <c:dLbl>
              <c:idx val="3"/>
              <c:layout>
                <c:manualLayout>
                  <c:x val="2.6388888888888889E-2"/>
                  <c:y val="-5.94083341566299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CC4B-46E2-8EA0-D86249F3D97A}"/>
                </c:ext>
              </c:extLst>
            </c:dLbl>
            <c:dLbl>
              <c:idx val="4"/>
              <c:layout>
                <c:manualLayout>
                  <c:x val="4.0854768153980751E-2"/>
                  <c:y val="-7.12181496483775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CC4B-46E2-8EA0-D86249F3D97A}"/>
                </c:ext>
              </c:extLst>
            </c:dLbl>
            <c:dLbl>
              <c:idx val="5"/>
              <c:layout>
                <c:manualLayout>
                  <c:x val="4.7222222222222221E-2"/>
                  <c:y val="-7.84190010867515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CC4B-46E2-8EA0-D86249F3D97A}"/>
                </c:ext>
              </c:extLst>
            </c:dLbl>
            <c:dLbl>
              <c:idx val="6"/>
              <c:layout>
                <c:manualLayout>
                  <c:x val="3.7499999999999999E-2"/>
                  <c:y val="-4.99030006915691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CC4B-46E2-8EA0-D86249F3D97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заработная плата</c:v>
                </c:pt>
                <c:pt idx="1">
                  <c:v>оплата коммунальных услуг</c:v>
                </c:pt>
                <c:pt idx="2">
                  <c:v>питание детей в детских садах</c:v>
                </c:pt>
                <c:pt idx="3">
                  <c:v>питание детей  в школах</c:v>
                </c:pt>
                <c:pt idx="4">
                  <c:v>подготовка ОУ к новому учебному году</c:v>
                </c:pt>
                <c:pt idx="5">
                  <c:v>устранение предписаний надзорных органов</c:v>
                </c:pt>
                <c:pt idx="6">
                  <c:v>подготовка к отопительному сезону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377149870</c:v>
                </c:pt>
                <c:pt idx="1">
                  <c:v>796700</c:v>
                </c:pt>
                <c:pt idx="2">
                  <c:v>215000</c:v>
                </c:pt>
                <c:pt idx="3">
                  <c:v>9313400</c:v>
                </c:pt>
                <c:pt idx="4">
                  <c:v>1096000</c:v>
                </c:pt>
                <c:pt idx="5">
                  <c:v>5819000</c:v>
                </c:pt>
                <c:pt idx="6">
                  <c:v>606000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C4B-46E2-8EA0-D86249F3D9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Depth val="262"/>
        <c:axId val="262318240"/>
        <c:axId val="262316600"/>
        <c:axId val="0"/>
      </c:area3DChart>
      <c:catAx>
        <c:axId val="2623182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62316600"/>
        <c:crosses val="autoZero"/>
        <c:auto val="1"/>
        <c:lblAlgn val="ctr"/>
        <c:lblOffset val="100"/>
        <c:noMultiLvlLbl val="0"/>
      </c:catAx>
      <c:valAx>
        <c:axId val="26231660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6231824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4676377765935609"/>
          <c:y val="0"/>
          <c:w val="0.75323623547615293"/>
          <c:h val="1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мобильный  интернет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5.6845378762058342E-2"/>
                  <c:y val="-8.4375000000000006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1496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DE8E-493C-A5E5-6477D3C047D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1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2910 учащихся 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4.3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8E-493C-A5E5-6477D3C047D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домашний интернет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0.12075735328707209"/>
                  <c:y val="-0.13125000000000001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674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DE8E-493C-A5E5-6477D3C047D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1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2910 учащихся 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2.4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E8E-493C-A5E5-6477D3C047D2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не имеют интернета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9.5334752595056887E-2"/>
                  <c:y val="-0.1328123769685039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600" b="1" i="1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600" b="1" i="1" dirty="0" smtClean="0"/>
                      <a:t>740</a:t>
                    </a:r>
                    <a:endParaRPr lang="en-US" sz="1600" b="1" i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600" b="1" i="1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5357627931230863"/>
                      <c:h val="0.1054999999999999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DE8E-493C-A5E5-6477D3C047D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l">
                  <a:defRPr sz="1600" b="1" i="1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2910 учащихся 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E8E-493C-A5E5-6477D3C047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13052144"/>
        <c:axId val="413049848"/>
        <c:axId val="0"/>
      </c:bar3DChart>
      <c:catAx>
        <c:axId val="4130521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13049848"/>
        <c:crosses val="autoZero"/>
        <c:auto val="1"/>
        <c:lblAlgn val="ctr"/>
        <c:lblOffset val="100"/>
        <c:noMultiLvlLbl val="0"/>
      </c:catAx>
      <c:valAx>
        <c:axId val="413049848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130521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15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15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6973-4983-A0B3-2E8C99AA3D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973-4983-A0B3-2E8C99AA3D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6973-4983-A0B3-2E8C99AA3DF6}"/>
              </c:ext>
            </c:extLst>
          </c:dPt>
          <c:dLbls>
            <c:dLbl>
              <c:idx val="0"/>
              <c:layout>
                <c:manualLayout>
                  <c:x val="-0.31642692308991821"/>
                  <c:y val="-0.2653884260508945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2000" b="1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sz="2000" dirty="0" smtClean="0"/>
                      <a:t>Всего</a:t>
                    </a:r>
                    <a:r>
                      <a:rPr lang="ru-RU" sz="2000" baseline="0" dirty="0" smtClean="0"/>
                      <a:t> педагогов -291</a:t>
                    </a:r>
                    <a:endParaRPr lang="ru-RU" sz="200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000" b="1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9429701008912377"/>
                      <c:h val="8.813817452332457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6973-4983-A0B3-2E8C99AA3DF6}"/>
                </c:ext>
              </c:extLst>
            </c:dLbl>
            <c:dLbl>
              <c:idx val="1"/>
              <c:layout>
                <c:manualLayout>
                  <c:x val="0.29788810411908684"/>
                  <c:y val="-0.2069542771956516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1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CADF0E8C-DEB7-4ED2-8C17-85C70F99B9EC}" type="VALUE">
                      <a:rPr lang="ru-RU" smtClean="0"/>
                      <a:pPr>
                        <a:defRPr sz="1400" b="1"/>
                      </a:pPr>
                      <a:t>[ЗНАЧЕНИЕ]</a:t>
                    </a:fld>
                    <a:r>
                      <a:rPr lang="ru-RU" dirty="0" smtClean="0"/>
                      <a:t> нет доступа с сети Интернет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3613390999578825"/>
                      <c:h val="8.8138174523324578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6973-4983-A0B3-2E8C99AA3DF6}"/>
                </c:ext>
              </c:extLst>
            </c:dLbl>
            <c:dLbl>
              <c:idx val="2"/>
              <c:layout>
                <c:manualLayout>
                  <c:x val="0.30744959503411406"/>
                  <c:y val="0.1022599522097617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1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5DFE0B96-975C-4362-A169-22657F8021B4}" type="VALUE">
                      <a:rPr lang="ru-RU" smtClean="0"/>
                      <a:pPr>
                        <a:defRPr sz="1400" b="1"/>
                      </a:pPr>
                      <a:t>[ЗНАЧЕНИЕ]</a:t>
                    </a:fld>
                    <a:r>
                      <a:rPr lang="ru-RU" dirty="0" smtClean="0"/>
                      <a:t> нет собственного ПК или ноутбука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5243028830722134"/>
                      <c:h val="0.239093059066035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6973-4983-A0B3-2E8C99AA3DF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всего 291 педагог</c:v>
                </c:pt>
                <c:pt idx="1">
                  <c:v>нет доступа к сети интернет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291</c:v>
                </c:pt>
                <c:pt idx="1">
                  <c:v>12</c:v>
                </c:pt>
                <c:pt idx="2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973-4983-A0B3-2E8C99AA3D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anchor="ctr" anchorCtr="0"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600" b="1" dirty="0" smtClean="0"/>
              <a:t>Активность</a:t>
            </a:r>
            <a:r>
              <a:rPr lang="ru-RU" sz="1600" b="1" baseline="0" dirty="0" smtClean="0"/>
              <a:t> школ на сайте </a:t>
            </a:r>
            <a:r>
              <a:rPr lang="ru-RU" sz="1600" b="1" baseline="0" dirty="0" err="1" smtClean="0"/>
              <a:t>Учи.ру</a:t>
            </a:r>
            <a:endParaRPr lang="ru-RU" sz="1600" b="1" baseline="0" dirty="0" smtClean="0"/>
          </a:p>
          <a:p>
            <a:pPr>
              <a:defRPr sz="1600" b="1"/>
            </a:pPr>
            <a:r>
              <a:rPr lang="ru-RU" sz="1600" b="1" baseline="0" dirty="0" smtClean="0"/>
              <a:t> в период апрель-май 2020</a:t>
            </a:r>
            <a:endParaRPr lang="ru-RU" sz="1600" b="1" dirty="0"/>
          </a:p>
        </c:rich>
      </c:tx>
      <c:layout>
        <c:manualLayout>
          <c:xMode val="edge"/>
          <c:yMode val="edge"/>
          <c:x val="0.52509623894433111"/>
          <c:y val="0.4267184370373595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Sheet1!$C$1</c:f>
              <c:strCache>
                <c:ptCount val="1"/>
                <c:pt idx="0">
                  <c:v>Зарегистрированные учителя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Sheet1!$B$2:$B$23</c:f>
              <c:strCache>
                <c:ptCount val="22"/>
                <c:pt idx="0">
                  <c:v>МБОУ « Бичурская СОШ №1»</c:v>
                </c:pt>
                <c:pt idx="1">
                  <c:v>МБОУ«Бичурская средняя О школа №2»</c:v>
                </c:pt>
                <c:pt idx="2">
                  <c:v>МБОУ«Бичурская средняя О школа № 3»</c:v>
                </c:pt>
                <c:pt idx="3">
                  <c:v>МБОУ «Бичурская СОШ №4 им. Героя Советского Союза Соломенникова Е.И.»</c:v>
                </c:pt>
                <c:pt idx="4">
                  <c:v>МБОУ«Бичурская средняя О школа № 5»</c:v>
                </c:pt>
                <c:pt idx="5">
                  <c:v>МБОУ «Буйская СОШ»</c:v>
                </c:pt>
                <c:pt idx="6">
                  <c:v>МБОУ «Киретская СОШ»</c:v>
                </c:pt>
                <c:pt idx="7">
                  <c:v>МБОУ «Еланская СОШ»</c:v>
                </c:pt>
                <c:pt idx="8">
                  <c:v>МБОУ «Мало-куналейская СОШ»</c:v>
                </c:pt>
                <c:pt idx="9">
                  <c:v>МБОУ «Новосретенская СОШ»</c:v>
                </c:pt>
                <c:pt idx="10">
                  <c:v>МБОУ «Окино-ключевская СОШ»</c:v>
                </c:pt>
                <c:pt idx="11">
                  <c:v>МБОУ «Гочитская СОШ»</c:v>
                </c:pt>
                <c:pt idx="12">
                  <c:v>МБОУ «Потанинская СОШ»</c:v>
                </c:pt>
                <c:pt idx="13">
                  <c:v>МБОУ «Харлунская начальная ОШ»</c:v>
                </c:pt>
                <c:pt idx="14">
                  <c:v>МБОУ «Шибертуйская СОШ»</c:v>
                </c:pt>
                <c:pt idx="15">
                  <c:v>МБОУ " Узко-Лугская начальная образовательная школа"</c:v>
                </c:pt>
                <c:pt idx="16">
                  <c:v>МБОУ Топкинская начальная ОШ</c:v>
                </c:pt>
                <c:pt idx="17">
                  <c:v>МБОУ "Бичурская средняя образовательная школа №5 "</c:v>
                </c:pt>
                <c:pt idx="18">
                  <c:v>МБОУ "Посельская СОШ"</c:v>
                </c:pt>
                <c:pt idx="19">
                  <c:v>МБ ОШ "Дабатуйская начальная ОШ"</c:v>
                </c:pt>
                <c:pt idx="20">
                  <c:v>МБОУ "Верхне-Мангиртуйская ООШ"</c:v>
                </c:pt>
                <c:pt idx="21">
                  <c:v>по Бичурскому району</c:v>
                </c:pt>
              </c:strCache>
            </c:strRef>
          </c:cat>
          <c:val>
            <c:numRef>
              <c:f>Sheet1!$C$2:$C$23</c:f>
              <c:numCache>
                <c:formatCode>General</c:formatCode>
                <c:ptCount val="22"/>
                <c:pt idx="0">
                  <c:v>14</c:v>
                </c:pt>
                <c:pt idx="1">
                  <c:v>13</c:v>
                </c:pt>
                <c:pt idx="2">
                  <c:v>11</c:v>
                </c:pt>
                <c:pt idx="3">
                  <c:v>6</c:v>
                </c:pt>
                <c:pt idx="4">
                  <c:v>3</c:v>
                </c:pt>
                <c:pt idx="5">
                  <c:v>4</c:v>
                </c:pt>
                <c:pt idx="6">
                  <c:v>3</c:v>
                </c:pt>
                <c:pt idx="7">
                  <c:v>1</c:v>
                </c:pt>
                <c:pt idx="8">
                  <c:v>8</c:v>
                </c:pt>
                <c:pt idx="9">
                  <c:v>5</c:v>
                </c:pt>
                <c:pt idx="10">
                  <c:v>7</c:v>
                </c:pt>
                <c:pt idx="11">
                  <c:v>6</c:v>
                </c:pt>
                <c:pt idx="12">
                  <c:v>11</c:v>
                </c:pt>
                <c:pt idx="13">
                  <c:v>3</c:v>
                </c:pt>
                <c:pt idx="14">
                  <c:v>13</c:v>
                </c:pt>
                <c:pt idx="15">
                  <c:v>2</c:v>
                </c:pt>
                <c:pt idx="16">
                  <c:v>2</c:v>
                </c:pt>
                <c:pt idx="17">
                  <c:v>3</c:v>
                </c:pt>
                <c:pt idx="18">
                  <c:v>4</c:v>
                </c:pt>
                <c:pt idx="19">
                  <c:v>2</c:v>
                </c:pt>
                <c:pt idx="20">
                  <c:v>3</c:v>
                </c:pt>
                <c:pt idx="21">
                  <c:v>124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9A-41A1-8F5F-14C92F74F242}"/>
            </c:ext>
          </c:extLst>
        </c:ser>
        <c:ser>
          <c:idx val="1"/>
          <c:order val="1"/>
          <c:tx>
            <c:strRef>
              <c:f>Sheet1!$D$1</c:f>
              <c:strCache>
                <c:ptCount val="1"/>
                <c:pt idx="0">
                  <c:v>Активные учителя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21"/>
              <c:layout>
                <c:manualLayout>
                  <c:x val="-5.1819444056748093E-17"/>
                  <c:y val="-3.598339501915336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49A-41A1-8F5F-14C92F74F24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Sheet1!$B$2:$B$23</c:f>
              <c:strCache>
                <c:ptCount val="22"/>
                <c:pt idx="0">
                  <c:v>МБОУ « Бичурская СОШ №1»</c:v>
                </c:pt>
                <c:pt idx="1">
                  <c:v>МБОУ«Бичурская средняя О школа №2»</c:v>
                </c:pt>
                <c:pt idx="2">
                  <c:v>МБОУ«Бичурская средняя О школа № 3»</c:v>
                </c:pt>
                <c:pt idx="3">
                  <c:v>МБОУ «Бичурская СОШ №4 им. Героя Советского Союза Соломенникова Е.И.»</c:v>
                </c:pt>
                <c:pt idx="4">
                  <c:v>МБОУ«Бичурская средняя О школа № 5»</c:v>
                </c:pt>
                <c:pt idx="5">
                  <c:v>МБОУ «Буйская СОШ»</c:v>
                </c:pt>
                <c:pt idx="6">
                  <c:v>МБОУ «Киретская СОШ»</c:v>
                </c:pt>
                <c:pt idx="7">
                  <c:v>МБОУ «Еланская СОШ»</c:v>
                </c:pt>
                <c:pt idx="8">
                  <c:v>МБОУ «Мало-куналейская СОШ»</c:v>
                </c:pt>
                <c:pt idx="9">
                  <c:v>МБОУ «Новосретенская СОШ»</c:v>
                </c:pt>
                <c:pt idx="10">
                  <c:v>МБОУ «Окино-ключевская СОШ»</c:v>
                </c:pt>
                <c:pt idx="11">
                  <c:v>МБОУ «Гочитская СОШ»</c:v>
                </c:pt>
                <c:pt idx="12">
                  <c:v>МБОУ «Потанинская СОШ»</c:v>
                </c:pt>
                <c:pt idx="13">
                  <c:v>МБОУ «Харлунская начальная ОШ»</c:v>
                </c:pt>
                <c:pt idx="14">
                  <c:v>МБОУ «Шибертуйская СОШ»</c:v>
                </c:pt>
                <c:pt idx="15">
                  <c:v>МБОУ " Узко-Лугская начальная образовательная школа"</c:v>
                </c:pt>
                <c:pt idx="16">
                  <c:v>МБОУ Топкинская начальная ОШ</c:v>
                </c:pt>
                <c:pt idx="17">
                  <c:v>МБОУ "Бичурская средняя образовательная школа №5 "</c:v>
                </c:pt>
                <c:pt idx="18">
                  <c:v>МБОУ "Посельская СОШ"</c:v>
                </c:pt>
                <c:pt idx="19">
                  <c:v>МБ ОШ "Дабатуйская начальная ОШ"</c:v>
                </c:pt>
                <c:pt idx="20">
                  <c:v>МБОУ "Верхне-Мангиртуйская ООШ"</c:v>
                </c:pt>
                <c:pt idx="21">
                  <c:v>по Бичурскому району</c:v>
                </c:pt>
              </c:strCache>
            </c:strRef>
          </c:cat>
          <c:val>
            <c:numRef>
              <c:f>Sheet1!$D$2:$D$23</c:f>
              <c:numCache>
                <c:formatCode>General</c:formatCode>
                <c:ptCount val="22"/>
                <c:pt idx="0">
                  <c:v>9</c:v>
                </c:pt>
                <c:pt idx="1">
                  <c:v>12</c:v>
                </c:pt>
                <c:pt idx="2">
                  <c:v>13</c:v>
                </c:pt>
                <c:pt idx="3">
                  <c:v>9</c:v>
                </c:pt>
                <c:pt idx="4">
                  <c:v>2</c:v>
                </c:pt>
                <c:pt idx="5">
                  <c:v>6</c:v>
                </c:pt>
                <c:pt idx="6">
                  <c:v>3</c:v>
                </c:pt>
                <c:pt idx="7">
                  <c:v>1</c:v>
                </c:pt>
                <c:pt idx="8">
                  <c:v>3</c:v>
                </c:pt>
                <c:pt idx="9">
                  <c:v>4</c:v>
                </c:pt>
                <c:pt idx="10">
                  <c:v>4</c:v>
                </c:pt>
                <c:pt idx="11">
                  <c:v>5</c:v>
                </c:pt>
                <c:pt idx="12">
                  <c:v>6</c:v>
                </c:pt>
                <c:pt idx="13">
                  <c:v>1</c:v>
                </c:pt>
                <c:pt idx="14">
                  <c:v>11</c:v>
                </c:pt>
                <c:pt idx="15">
                  <c:v>2</c:v>
                </c:pt>
                <c:pt idx="16">
                  <c:v>2</c:v>
                </c:pt>
                <c:pt idx="17">
                  <c:v>1</c:v>
                </c:pt>
                <c:pt idx="18">
                  <c:v>3</c:v>
                </c:pt>
                <c:pt idx="19">
                  <c:v>3</c:v>
                </c:pt>
                <c:pt idx="20">
                  <c:v>3</c:v>
                </c:pt>
                <c:pt idx="21">
                  <c:v>103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9A-41A1-8F5F-14C92F74F242}"/>
            </c:ext>
          </c:extLst>
        </c:ser>
        <c:ser>
          <c:idx val="2"/>
          <c:order val="2"/>
          <c:tx>
            <c:strRef>
              <c:f>Sheet1!$E$1</c:f>
              <c:strCache>
                <c:ptCount val="1"/>
                <c:pt idx="0">
                  <c:v>Зарегистрированные ученики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21"/>
              <c:layout>
                <c:manualLayout>
                  <c:x val="-1.41327389125603E-3"/>
                  <c:y val="-3.34131525177852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49A-41A1-8F5F-14C92F74F242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Sheet1!$B$2:$B$23</c:f>
              <c:strCache>
                <c:ptCount val="22"/>
                <c:pt idx="0">
                  <c:v>МБОУ « Бичурская СОШ №1»</c:v>
                </c:pt>
                <c:pt idx="1">
                  <c:v>МБОУ«Бичурская средняя О школа №2»</c:v>
                </c:pt>
                <c:pt idx="2">
                  <c:v>МБОУ«Бичурская средняя О школа № 3»</c:v>
                </c:pt>
                <c:pt idx="3">
                  <c:v>МБОУ «Бичурская СОШ №4 им. Героя Советского Союза Соломенникова Е.И.»</c:v>
                </c:pt>
                <c:pt idx="4">
                  <c:v>МБОУ«Бичурская средняя О школа № 5»</c:v>
                </c:pt>
                <c:pt idx="5">
                  <c:v>МБОУ «Буйская СОШ»</c:v>
                </c:pt>
                <c:pt idx="6">
                  <c:v>МБОУ «Киретская СОШ»</c:v>
                </c:pt>
                <c:pt idx="7">
                  <c:v>МБОУ «Еланская СОШ»</c:v>
                </c:pt>
                <c:pt idx="8">
                  <c:v>МБОУ «Мало-куналейская СОШ»</c:v>
                </c:pt>
                <c:pt idx="9">
                  <c:v>МБОУ «Новосретенская СОШ»</c:v>
                </c:pt>
                <c:pt idx="10">
                  <c:v>МБОУ «Окино-ключевская СОШ»</c:v>
                </c:pt>
                <c:pt idx="11">
                  <c:v>МБОУ «Гочитская СОШ»</c:v>
                </c:pt>
                <c:pt idx="12">
                  <c:v>МБОУ «Потанинская СОШ»</c:v>
                </c:pt>
                <c:pt idx="13">
                  <c:v>МБОУ «Харлунская начальная ОШ»</c:v>
                </c:pt>
                <c:pt idx="14">
                  <c:v>МБОУ «Шибертуйская СОШ»</c:v>
                </c:pt>
                <c:pt idx="15">
                  <c:v>МБОУ " Узко-Лугская начальная образовательная школа"</c:v>
                </c:pt>
                <c:pt idx="16">
                  <c:v>МБОУ Топкинская начальная ОШ</c:v>
                </c:pt>
                <c:pt idx="17">
                  <c:v>МБОУ "Бичурская средняя образовательная школа №5 "</c:v>
                </c:pt>
                <c:pt idx="18">
                  <c:v>МБОУ "Посельская СОШ"</c:v>
                </c:pt>
                <c:pt idx="19">
                  <c:v>МБ ОШ "Дабатуйская начальная ОШ"</c:v>
                </c:pt>
                <c:pt idx="20">
                  <c:v>МБОУ "Верхне-Мангиртуйская ООШ"</c:v>
                </c:pt>
                <c:pt idx="21">
                  <c:v>по Бичурскому району</c:v>
                </c:pt>
              </c:strCache>
            </c:strRef>
          </c:cat>
          <c:val>
            <c:numRef>
              <c:f>Sheet1!$E$2:$E$23</c:f>
              <c:numCache>
                <c:formatCode>General</c:formatCode>
                <c:ptCount val="22"/>
                <c:pt idx="0">
                  <c:v>335</c:v>
                </c:pt>
                <c:pt idx="1">
                  <c:v>403</c:v>
                </c:pt>
                <c:pt idx="2">
                  <c:v>279</c:v>
                </c:pt>
                <c:pt idx="3">
                  <c:v>98</c:v>
                </c:pt>
                <c:pt idx="4">
                  <c:v>51</c:v>
                </c:pt>
                <c:pt idx="5">
                  <c:v>84</c:v>
                </c:pt>
                <c:pt idx="6">
                  <c:v>51</c:v>
                </c:pt>
                <c:pt idx="7">
                  <c:v>1</c:v>
                </c:pt>
                <c:pt idx="8">
                  <c:v>150</c:v>
                </c:pt>
                <c:pt idx="9">
                  <c:v>55</c:v>
                </c:pt>
                <c:pt idx="10">
                  <c:v>129</c:v>
                </c:pt>
                <c:pt idx="11">
                  <c:v>200</c:v>
                </c:pt>
                <c:pt idx="12">
                  <c:v>179</c:v>
                </c:pt>
                <c:pt idx="13">
                  <c:v>20</c:v>
                </c:pt>
                <c:pt idx="14">
                  <c:v>250</c:v>
                </c:pt>
                <c:pt idx="15">
                  <c:v>13</c:v>
                </c:pt>
                <c:pt idx="16">
                  <c:v>19</c:v>
                </c:pt>
                <c:pt idx="17">
                  <c:v>42</c:v>
                </c:pt>
                <c:pt idx="18">
                  <c:v>37</c:v>
                </c:pt>
                <c:pt idx="19">
                  <c:v>50</c:v>
                </c:pt>
                <c:pt idx="20">
                  <c:v>97</c:v>
                </c:pt>
                <c:pt idx="21">
                  <c:v>2543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49A-41A1-8F5F-14C92F74F242}"/>
            </c:ext>
          </c:extLst>
        </c:ser>
        <c:ser>
          <c:idx val="3"/>
          <c:order val="3"/>
          <c:tx>
            <c:strRef>
              <c:f>Sheet1!$F$1</c:f>
              <c:strCache>
                <c:ptCount val="1"/>
                <c:pt idx="0">
                  <c:v>Активные ученики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21"/>
              <c:layout>
                <c:manualLayout>
                  <c:x val="-1.0645555318230475E-16"/>
                  <c:y val="-3.45619689980952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49A-41A1-8F5F-14C92F74F24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Sheet1!$B$2:$B$23</c:f>
              <c:strCache>
                <c:ptCount val="22"/>
                <c:pt idx="0">
                  <c:v>МБОУ « Бичурская СОШ №1»</c:v>
                </c:pt>
                <c:pt idx="1">
                  <c:v>МБОУ«Бичурская средняя О школа №2»</c:v>
                </c:pt>
                <c:pt idx="2">
                  <c:v>МБОУ«Бичурская средняя О школа № 3»</c:v>
                </c:pt>
                <c:pt idx="3">
                  <c:v>МБОУ «Бичурская СОШ №4 им. Героя Советского Союза Соломенникова Е.И.»</c:v>
                </c:pt>
                <c:pt idx="4">
                  <c:v>МБОУ«Бичурская средняя О школа № 5»</c:v>
                </c:pt>
                <c:pt idx="5">
                  <c:v>МБОУ «Буйская СОШ»</c:v>
                </c:pt>
                <c:pt idx="6">
                  <c:v>МБОУ «Киретская СОШ»</c:v>
                </c:pt>
                <c:pt idx="7">
                  <c:v>МБОУ «Еланская СОШ»</c:v>
                </c:pt>
                <c:pt idx="8">
                  <c:v>МБОУ «Мало-куналейская СОШ»</c:v>
                </c:pt>
                <c:pt idx="9">
                  <c:v>МБОУ «Новосретенская СОШ»</c:v>
                </c:pt>
                <c:pt idx="10">
                  <c:v>МБОУ «Окино-ключевская СОШ»</c:v>
                </c:pt>
                <c:pt idx="11">
                  <c:v>МБОУ «Гочитская СОШ»</c:v>
                </c:pt>
                <c:pt idx="12">
                  <c:v>МБОУ «Потанинская СОШ»</c:v>
                </c:pt>
                <c:pt idx="13">
                  <c:v>МБОУ «Харлунская начальная ОШ»</c:v>
                </c:pt>
                <c:pt idx="14">
                  <c:v>МБОУ «Шибертуйская СОШ»</c:v>
                </c:pt>
                <c:pt idx="15">
                  <c:v>МБОУ " Узко-Лугская начальная образовательная школа"</c:v>
                </c:pt>
                <c:pt idx="16">
                  <c:v>МБОУ Топкинская начальная ОШ</c:v>
                </c:pt>
                <c:pt idx="17">
                  <c:v>МБОУ "Бичурская средняя образовательная школа №5 "</c:v>
                </c:pt>
                <c:pt idx="18">
                  <c:v>МБОУ "Посельская СОШ"</c:v>
                </c:pt>
                <c:pt idx="19">
                  <c:v>МБ ОШ "Дабатуйская начальная ОШ"</c:v>
                </c:pt>
                <c:pt idx="20">
                  <c:v>МБОУ "Верхне-Мангиртуйская ООШ"</c:v>
                </c:pt>
                <c:pt idx="21">
                  <c:v>по Бичурскому району</c:v>
                </c:pt>
              </c:strCache>
            </c:strRef>
          </c:cat>
          <c:val>
            <c:numRef>
              <c:f>Sheet1!$F$2:$F$23</c:f>
              <c:numCache>
                <c:formatCode>General</c:formatCode>
                <c:ptCount val="22"/>
                <c:pt idx="0">
                  <c:v>268</c:v>
                </c:pt>
                <c:pt idx="1">
                  <c:v>246</c:v>
                </c:pt>
                <c:pt idx="2">
                  <c:v>224</c:v>
                </c:pt>
                <c:pt idx="3">
                  <c:v>59</c:v>
                </c:pt>
                <c:pt idx="4">
                  <c:v>23</c:v>
                </c:pt>
                <c:pt idx="5">
                  <c:v>51</c:v>
                </c:pt>
                <c:pt idx="6">
                  <c:v>40</c:v>
                </c:pt>
                <c:pt idx="7">
                  <c:v>1</c:v>
                </c:pt>
                <c:pt idx="8">
                  <c:v>16</c:v>
                </c:pt>
                <c:pt idx="9">
                  <c:v>21</c:v>
                </c:pt>
                <c:pt idx="10">
                  <c:v>46</c:v>
                </c:pt>
                <c:pt idx="11">
                  <c:v>58</c:v>
                </c:pt>
                <c:pt idx="12">
                  <c:v>65</c:v>
                </c:pt>
                <c:pt idx="13">
                  <c:v>9</c:v>
                </c:pt>
                <c:pt idx="14">
                  <c:v>137</c:v>
                </c:pt>
                <c:pt idx="15">
                  <c:v>4</c:v>
                </c:pt>
                <c:pt idx="16">
                  <c:v>7</c:v>
                </c:pt>
                <c:pt idx="17">
                  <c:v>18</c:v>
                </c:pt>
                <c:pt idx="18">
                  <c:v>23</c:v>
                </c:pt>
                <c:pt idx="19">
                  <c:v>41</c:v>
                </c:pt>
                <c:pt idx="20">
                  <c:v>18</c:v>
                </c:pt>
                <c:pt idx="21">
                  <c:v>1375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49A-41A1-8F5F-14C92F74F2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35762544"/>
        <c:axId val="435764840"/>
      </c:barChart>
      <c:catAx>
        <c:axId val="4357625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35764840"/>
        <c:crosses val="autoZero"/>
        <c:auto val="1"/>
        <c:lblAlgn val="ctr"/>
        <c:lblOffset val="100"/>
        <c:noMultiLvlLbl val="0"/>
      </c:catAx>
      <c:valAx>
        <c:axId val="435764840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357625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7.7582130008899353E-2"/>
          <c:w val="1"/>
          <c:h val="0.79832121321090821"/>
        </c:manualLayout>
      </c:layout>
      <c:ofPieChart>
        <c:ofPieType val="bar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872-483D-B66F-510FD79883D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872-483D-B66F-510FD79883D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F872-483D-B66F-510FD79883D4}"/>
              </c:ext>
            </c:extLst>
          </c:dPt>
          <c:dLbls>
            <c:dLbl>
              <c:idx val="0"/>
              <c:layout>
                <c:manualLayout>
                  <c:x val="8.45770050512787E-2"/>
                  <c:y val="-5.927540655166530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800" b="1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872-483D-B66F-510FD79883D4}"/>
                </c:ext>
              </c:extLst>
            </c:dLbl>
            <c:dLbl>
              <c:idx val="1"/>
              <c:layout>
                <c:manualLayout>
                  <c:x val="9.4483549446885695E-3"/>
                  <c:y val="-0.20624999999999999"/>
                </c:manualLayout>
              </c:layout>
              <c:spPr>
                <a:solidFill>
                  <a:prstClr val="white"/>
                </a:solidFill>
                <a:ln>
                  <a:solidFill>
                    <a:prstClr val="black">
                      <a:lumMod val="50000"/>
                      <a:lumOff val="50000"/>
                    </a:prst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</c:ext>
                <c:ext xmlns:c16="http://schemas.microsoft.com/office/drawing/2014/chart" uri="{C3380CC4-5D6E-409C-BE32-E72D297353CC}">
                  <c16:uniqueId val="{00000003-F872-483D-B66F-510FD79883D4}"/>
                </c:ext>
              </c:extLst>
            </c:dLbl>
            <c:dLbl>
              <c:idx val="2"/>
              <c:layout>
                <c:manualLayout>
                  <c:x val="-8.9892159171068339E-2"/>
                  <c:y val="2.041786092556134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000" b="1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8854166666666666E-2"/>
                      <c:h val="0.115624999999999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F872-483D-B66F-510FD79883D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3"/>
                <c:pt idx="0">
                  <c:v>всего выпускников 11 класса</c:v>
                </c:pt>
                <c:pt idx="1">
                  <c:v>сдавали экзамен</c:v>
                </c:pt>
                <c:pt idx="2">
                  <c:v>11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81</c:v>
                </c:pt>
                <c:pt idx="1">
                  <c:v>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872-483D-B66F-510FD79883D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100"/>
        <c:secondPieSize val="75"/>
        <c:ser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serLines>
      </c:of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9290134844055484"/>
          <c:y val="0.46933430233875806"/>
          <c:w val="0.30448799777600011"/>
          <c:h val="0.3971340808374140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3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915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915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6.png"/><Relationship Id="rId4" Type="http://schemas.openxmlformats.org/officeDocument/2006/relationships/image" Target="../media/image19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4CAD98-B022-4C28-A7CB-D89224EDA6DE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7D84AD6-5585-4998-853A-071DCAE270C6}">
      <dgm:prSet phldrT="[Текст]"/>
      <dgm:spPr/>
      <dgm:t>
        <a:bodyPr/>
        <a:lstStyle/>
        <a:p>
          <a:r>
            <a:rPr lang="ru-RU" dirty="0" smtClean="0"/>
            <a:t>на развитие общественной инфраструктуры предусмотрено из республиканского бюджета в 2020году 5819тыс.руб.  (5337,2тыс.руб.  РБ, 481,73тыс.руб. МБ.)</a:t>
          </a:r>
          <a:endParaRPr lang="ru-RU" dirty="0"/>
        </a:p>
      </dgm:t>
    </dgm:pt>
    <dgm:pt modelId="{352B3D64-2AF0-4951-99B2-6CA76241384F}" type="parTrans" cxnId="{24001074-7FE8-4C5A-A0C1-EA8CF57137F6}">
      <dgm:prSet/>
      <dgm:spPr/>
      <dgm:t>
        <a:bodyPr/>
        <a:lstStyle/>
        <a:p>
          <a:endParaRPr lang="ru-RU"/>
        </a:p>
      </dgm:t>
    </dgm:pt>
    <dgm:pt modelId="{CAA9D8C6-2721-48E6-BF8F-9FB5FCA6F9D1}" type="sibTrans" cxnId="{24001074-7FE8-4C5A-A0C1-EA8CF57137F6}">
      <dgm:prSet/>
      <dgm:spPr/>
      <dgm:t>
        <a:bodyPr/>
        <a:lstStyle/>
        <a:p>
          <a:endParaRPr lang="ru-RU"/>
        </a:p>
      </dgm:t>
    </dgm:pt>
    <dgm:pt modelId="{669799B4-E64C-42C7-98E7-957769880FB3}">
      <dgm:prSet custT="1"/>
      <dgm:spPr/>
      <dgm:t>
        <a:bodyPr/>
        <a:lstStyle/>
        <a:p>
          <a:r>
            <a:rPr lang="ru-RU" sz="1400" dirty="0" smtClean="0"/>
            <a:t>В рамках проекта «Успех каждого ребенка» национального проекта «Образование»  выделено за счет средств Федерального и Республиканского бюджета </a:t>
          </a:r>
          <a:r>
            <a:rPr lang="ru-RU" sz="900" dirty="0" smtClean="0"/>
            <a:t> </a:t>
          </a:r>
          <a:r>
            <a:rPr lang="ru-RU" sz="1400" b="1" dirty="0" smtClean="0"/>
            <a:t>1379500 </a:t>
          </a:r>
          <a:r>
            <a:rPr lang="ru-RU" sz="1400" b="1" dirty="0" err="1" smtClean="0"/>
            <a:t>руб</a:t>
          </a:r>
          <a:endParaRPr lang="ru-RU" sz="1400" b="1" dirty="0"/>
        </a:p>
      </dgm:t>
    </dgm:pt>
    <dgm:pt modelId="{C81419E3-56E2-453C-B6BA-7FF896029F29}" type="parTrans" cxnId="{101561A4-785B-434B-9692-A4384F5ABCF4}">
      <dgm:prSet/>
      <dgm:spPr/>
      <dgm:t>
        <a:bodyPr/>
        <a:lstStyle/>
        <a:p>
          <a:endParaRPr lang="ru-RU"/>
        </a:p>
      </dgm:t>
    </dgm:pt>
    <dgm:pt modelId="{8539C9A8-DCE9-41E8-B56F-F770D75D5980}" type="sibTrans" cxnId="{101561A4-785B-434B-9692-A4384F5ABCF4}">
      <dgm:prSet/>
      <dgm:spPr/>
      <dgm:t>
        <a:bodyPr/>
        <a:lstStyle/>
        <a:p>
          <a:endParaRPr lang="ru-RU"/>
        </a:p>
      </dgm:t>
    </dgm:pt>
    <dgm:pt modelId="{A0D6F994-430D-4370-A715-49719709E2B7}">
      <dgm:prSet custT="1"/>
      <dgm:spPr/>
      <dgm:t>
        <a:bodyPr/>
        <a:lstStyle/>
        <a:p>
          <a:r>
            <a:rPr lang="ru-RU" sz="1400" dirty="0" smtClean="0"/>
            <a:t>В рамках подпрограммы «Общее и дополнительное образование» Государственной программы РБ «Развитие образования и науки» предоставлена из бюджета РБ субсидия на реализацию мероприятий по благоустройству здания </a:t>
          </a:r>
          <a:r>
            <a:rPr lang="ru-RU" sz="1400" dirty="0" err="1" smtClean="0"/>
            <a:t>Дабатуйской</a:t>
          </a:r>
          <a:r>
            <a:rPr lang="ru-RU" sz="1400" dirty="0" smtClean="0"/>
            <a:t> НОШ –</a:t>
          </a:r>
        </a:p>
        <a:p>
          <a:r>
            <a:rPr lang="ru-RU" sz="1400" b="1" dirty="0" smtClean="0"/>
            <a:t> 600 000 руб. </a:t>
          </a:r>
          <a:endParaRPr lang="ru-RU" sz="1400" b="1" dirty="0"/>
        </a:p>
      </dgm:t>
    </dgm:pt>
    <dgm:pt modelId="{44C5E573-E2A7-4237-B9A9-F8131846EF25}" type="parTrans" cxnId="{3D7F70D3-943F-4E25-895B-FC32FA47259E}">
      <dgm:prSet/>
      <dgm:spPr/>
      <dgm:t>
        <a:bodyPr/>
        <a:lstStyle/>
        <a:p>
          <a:endParaRPr lang="ru-RU"/>
        </a:p>
      </dgm:t>
    </dgm:pt>
    <dgm:pt modelId="{12FA2040-33F8-4CAA-96FA-9308897A4556}" type="sibTrans" cxnId="{3D7F70D3-943F-4E25-895B-FC32FA47259E}">
      <dgm:prSet/>
      <dgm:spPr/>
      <dgm:t>
        <a:bodyPr/>
        <a:lstStyle/>
        <a:p>
          <a:endParaRPr lang="ru-RU"/>
        </a:p>
      </dgm:t>
    </dgm:pt>
    <dgm:pt modelId="{E8C34304-5330-4EBC-9822-8DE639A95982}" type="pres">
      <dgm:prSet presAssocID="{644CAD98-B022-4C28-A7CB-D89224EDA6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6217699-4988-43A7-80E2-B6CB5C641360}" type="pres">
      <dgm:prSet presAssocID="{644CAD98-B022-4C28-A7CB-D89224EDA6DE}" presName="fgShape" presStyleLbl="fgShp" presStyleIdx="0" presStyleCn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8F894427-43C4-4D07-B408-2D880C7F0ACD}" type="pres">
      <dgm:prSet presAssocID="{644CAD98-B022-4C28-A7CB-D89224EDA6DE}" presName="linComp" presStyleCnt="0"/>
      <dgm:spPr/>
    </dgm:pt>
    <dgm:pt modelId="{8DA271D4-1C4A-44C8-AB46-831E5CDCD6CE}" type="pres">
      <dgm:prSet presAssocID="{669799B4-E64C-42C7-98E7-957769880FB3}" presName="compNode" presStyleCnt="0"/>
      <dgm:spPr/>
    </dgm:pt>
    <dgm:pt modelId="{C957B4C5-EB98-4EDC-B61F-DA8C27246788}" type="pres">
      <dgm:prSet presAssocID="{669799B4-E64C-42C7-98E7-957769880FB3}" presName="bkgdShape" presStyleLbl="node1" presStyleIdx="0" presStyleCnt="3"/>
      <dgm:spPr/>
      <dgm:t>
        <a:bodyPr/>
        <a:lstStyle/>
        <a:p>
          <a:endParaRPr lang="ru-RU"/>
        </a:p>
      </dgm:t>
    </dgm:pt>
    <dgm:pt modelId="{930EA799-85FB-4A45-806C-C3211BC4DE94}" type="pres">
      <dgm:prSet presAssocID="{669799B4-E64C-42C7-98E7-957769880FB3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143291-8D5A-471E-A1C4-923952A5E712}" type="pres">
      <dgm:prSet presAssocID="{669799B4-E64C-42C7-98E7-957769880FB3}" presName="invisiNode" presStyleLbl="node1" presStyleIdx="0" presStyleCnt="3"/>
      <dgm:spPr/>
    </dgm:pt>
    <dgm:pt modelId="{2365F0F9-FBF6-452C-B65A-C0B7EFCB825C}" type="pres">
      <dgm:prSet presAssocID="{669799B4-E64C-42C7-98E7-957769880FB3}" presName="imagNode" presStyleLbl="fgImgPlace1" presStyleIdx="0" presStyleCnt="3" custScaleY="98082" custLinFactNeighborX="-328" custLinFactNeighborY="-4797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0" r="-40000"/>
          </a:stretch>
        </a:blipFill>
      </dgm:spPr>
    </dgm:pt>
    <dgm:pt modelId="{053D6435-8C5F-480E-BB7E-6D2E975CF662}" type="pres">
      <dgm:prSet presAssocID="{8539C9A8-DCE9-41E8-B56F-F770D75D598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F1228353-1428-40BA-B786-E553AC008DD4}" type="pres">
      <dgm:prSet presAssocID="{A0D6F994-430D-4370-A715-49719709E2B7}" presName="compNode" presStyleCnt="0"/>
      <dgm:spPr/>
    </dgm:pt>
    <dgm:pt modelId="{4D163F2F-30A0-43C0-A8AA-6DECB3C3085C}" type="pres">
      <dgm:prSet presAssocID="{A0D6F994-430D-4370-A715-49719709E2B7}" presName="bkgdShape" presStyleLbl="node1" presStyleIdx="1" presStyleCnt="3"/>
      <dgm:spPr/>
      <dgm:t>
        <a:bodyPr/>
        <a:lstStyle/>
        <a:p>
          <a:endParaRPr lang="ru-RU"/>
        </a:p>
      </dgm:t>
    </dgm:pt>
    <dgm:pt modelId="{2F2A6698-4486-4A92-8FF8-9C16D07E7DA5}" type="pres">
      <dgm:prSet presAssocID="{A0D6F994-430D-4370-A715-49719709E2B7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9965CF-00FA-4FE9-AE1D-68583DC13284}" type="pres">
      <dgm:prSet presAssocID="{A0D6F994-430D-4370-A715-49719709E2B7}" presName="invisiNode" presStyleLbl="node1" presStyleIdx="1" presStyleCnt="3"/>
      <dgm:spPr/>
    </dgm:pt>
    <dgm:pt modelId="{94A3F1FB-9159-4546-92FB-A44B9804E7C2}" type="pres">
      <dgm:prSet presAssocID="{A0D6F994-430D-4370-A715-49719709E2B7}" presName="imagNode" presStyleLbl="fgImgPlace1" presStyleIdx="1" presStyleCnt="3" custLinFactNeighborX="-1982" custLinFactNeighborY="-1337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</dgm:spPr>
    </dgm:pt>
    <dgm:pt modelId="{EA118012-C128-4A41-B81F-AA21855BCE77}" type="pres">
      <dgm:prSet presAssocID="{12FA2040-33F8-4CAA-96FA-9308897A4556}" presName="sibTrans" presStyleLbl="sibTrans2D1" presStyleIdx="0" presStyleCnt="0"/>
      <dgm:spPr/>
      <dgm:t>
        <a:bodyPr/>
        <a:lstStyle/>
        <a:p>
          <a:endParaRPr lang="ru-RU"/>
        </a:p>
      </dgm:t>
    </dgm:pt>
    <dgm:pt modelId="{53CCB4DC-5918-4C87-9B55-444977755065}" type="pres">
      <dgm:prSet presAssocID="{D7D84AD6-5585-4998-853A-071DCAE270C6}" presName="compNode" presStyleCnt="0"/>
      <dgm:spPr/>
    </dgm:pt>
    <dgm:pt modelId="{AC6E490D-0953-4C40-92A5-410472492802}" type="pres">
      <dgm:prSet presAssocID="{D7D84AD6-5585-4998-853A-071DCAE270C6}" presName="bkgdShape" presStyleLbl="node1" presStyleIdx="2" presStyleCnt="3"/>
      <dgm:spPr/>
      <dgm:t>
        <a:bodyPr/>
        <a:lstStyle/>
        <a:p>
          <a:endParaRPr lang="ru-RU"/>
        </a:p>
      </dgm:t>
    </dgm:pt>
    <dgm:pt modelId="{11F09E01-D735-4C78-9665-B04982C72C6A}" type="pres">
      <dgm:prSet presAssocID="{D7D84AD6-5585-4998-853A-071DCAE270C6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8F1573-C6C5-46EB-8556-FB8C34CF0B93}" type="pres">
      <dgm:prSet presAssocID="{D7D84AD6-5585-4998-853A-071DCAE270C6}" presName="invisiNode" presStyleLbl="node1" presStyleIdx="2" presStyleCnt="3"/>
      <dgm:spPr/>
    </dgm:pt>
    <dgm:pt modelId="{2DCBFC70-E905-453A-90A2-AEEAFF4EDEA2}" type="pres">
      <dgm:prSet presAssocID="{D7D84AD6-5585-4998-853A-071DCAE270C6}" presName="imagNode" presStyleLbl="fgImgPlace1" presStyleIdx="2" presStyleCnt="3" custLinFactNeighborX="-1966" custLinFactNeighborY="-8607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</dgm:ptLst>
  <dgm:cxnLst>
    <dgm:cxn modelId="{5253212E-2AED-4F26-B088-2AEE373D7AD0}" type="presOf" srcId="{669799B4-E64C-42C7-98E7-957769880FB3}" destId="{C957B4C5-EB98-4EDC-B61F-DA8C27246788}" srcOrd="0" destOrd="0" presId="urn:microsoft.com/office/officeart/2005/8/layout/hList7"/>
    <dgm:cxn modelId="{9B425F30-32EE-413F-B7EE-C41667D7C9B6}" type="presOf" srcId="{A0D6F994-430D-4370-A715-49719709E2B7}" destId="{2F2A6698-4486-4A92-8FF8-9C16D07E7DA5}" srcOrd="1" destOrd="0" presId="urn:microsoft.com/office/officeart/2005/8/layout/hList7"/>
    <dgm:cxn modelId="{A505BC83-A022-40FD-858E-E36F398574E8}" type="presOf" srcId="{12FA2040-33F8-4CAA-96FA-9308897A4556}" destId="{EA118012-C128-4A41-B81F-AA21855BCE77}" srcOrd="0" destOrd="0" presId="urn:microsoft.com/office/officeart/2005/8/layout/hList7"/>
    <dgm:cxn modelId="{3D7F70D3-943F-4E25-895B-FC32FA47259E}" srcId="{644CAD98-B022-4C28-A7CB-D89224EDA6DE}" destId="{A0D6F994-430D-4370-A715-49719709E2B7}" srcOrd="1" destOrd="0" parTransId="{44C5E573-E2A7-4237-B9A9-F8131846EF25}" sibTransId="{12FA2040-33F8-4CAA-96FA-9308897A4556}"/>
    <dgm:cxn modelId="{24001074-7FE8-4C5A-A0C1-EA8CF57137F6}" srcId="{644CAD98-B022-4C28-A7CB-D89224EDA6DE}" destId="{D7D84AD6-5585-4998-853A-071DCAE270C6}" srcOrd="2" destOrd="0" parTransId="{352B3D64-2AF0-4951-99B2-6CA76241384F}" sibTransId="{CAA9D8C6-2721-48E6-BF8F-9FB5FCA6F9D1}"/>
    <dgm:cxn modelId="{101561A4-785B-434B-9692-A4384F5ABCF4}" srcId="{644CAD98-B022-4C28-A7CB-D89224EDA6DE}" destId="{669799B4-E64C-42C7-98E7-957769880FB3}" srcOrd="0" destOrd="0" parTransId="{C81419E3-56E2-453C-B6BA-7FF896029F29}" sibTransId="{8539C9A8-DCE9-41E8-B56F-F770D75D5980}"/>
    <dgm:cxn modelId="{A0470CD9-2CA3-46F2-BCD0-837214A8F0D3}" type="presOf" srcId="{644CAD98-B022-4C28-A7CB-D89224EDA6DE}" destId="{E8C34304-5330-4EBC-9822-8DE639A95982}" srcOrd="0" destOrd="0" presId="urn:microsoft.com/office/officeart/2005/8/layout/hList7"/>
    <dgm:cxn modelId="{4889A5FD-D088-4159-99AC-0F84D4812563}" type="presOf" srcId="{A0D6F994-430D-4370-A715-49719709E2B7}" destId="{4D163F2F-30A0-43C0-A8AA-6DECB3C3085C}" srcOrd="0" destOrd="0" presId="urn:microsoft.com/office/officeart/2005/8/layout/hList7"/>
    <dgm:cxn modelId="{75EA6AC1-E08E-4790-9576-EC36A5BDEDF5}" type="presOf" srcId="{D7D84AD6-5585-4998-853A-071DCAE270C6}" destId="{AC6E490D-0953-4C40-92A5-410472492802}" srcOrd="0" destOrd="0" presId="urn:microsoft.com/office/officeart/2005/8/layout/hList7"/>
    <dgm:cxn modelId="{12B03732-FD21-4C33-824A-E7C60639ADAB}" type="presOf" srcId="{D7D84AD6-5585-4998-853A-071DCAE270C6}" destId="{11F09E01-D735-4C78-9665-B04982C72C6A}" srcOrd="1" destOrd="0" presId="urn:microsoft.com/office/officeart/2005/8/layout/hList7"/>
    <dgm:cxn modelId="{DFF3A638-652B-442B-A5F9-FCF21B1C9F4E}" type="presOf" srcId="{8539C9A8-DCE9-41E8-B56F-F770D75D5980}" destId="{053D6435-8C5F-480E-BB7E-6D2E975CF662}" srcOrd="0" destOrd="0" presId="urn:microsoft.com/office/officeart/2005/8/layout/hList7"/>
    <dgm:cxn modelId="{FC7E57DD-D82B-45DF-BC49-B6C40D48AC21}" type="presOf" srcId="{669799B4-E64C-42C7-98E7-957769880FB3}" destId="{930EA799-85FB-4A45-806C-C3211BC4DE94}" srcOrd="1" destOrd="0" presId="urn:microsoft.com/office/officeart/2005/8/layout/hList7"/>
    <dgm:cxn modelId="{3F02B6B0-0769-418E-8AFE-481FD0F391C6}" type="presParOf" srcId="{E8C34304-5330-4EBC-9822-8DE639A95982}" destId="{D6217699-4988-43A7-80E2-B6CB5C641360}" srcOrd="0" destOrd="0" presId="urn:microsoft.com/office/officeart/2005/8/layout/hList7"/>
    <dgm:cxn modelId="{0809E203-9EA7-40E5-8584-573458D02B88}" type="presParOf" srcId="{E8C34304-5330-4EBC-9822-8DE639A95982}" destId="{8F894427-43C4-4D07-B408-2D880C7F0ACD}" srcOrd="1" destOrd="0" presId="urn:microsoft.com/office/officeart/2005/8/layout/hList7"/>
    <dgm:cxn modelId="{B486D661-B89F-48F7-9359-2028DF3ACBE4}" type="presParOf" srcId="{8F894427-43C4-4D07-B408-2D880C7F0ACD}" destId="{8DA271D4-1C4A-44C8-AB46-831E5CDCD6CE}" srcOrd="0" destOrd="0" presId="urn:microsoft.com/office/officeart/2005/8/layout/hList7"/>
    <dgm:cxn modelId="{64A481BC-5136-4D4A-92F0-3C4F5D020224}" type="presParOf" srcId="{8DA271D4-1C4A-44C8-AB46-831E5CDCD6CE}" destId="{C957B4C5-EB98-4EDC-B61F-DA8C27246788}" srcOrd="0" destOrd="0" presId="urn:microsoft.com/office/officeart/2005/8/layout/hList7"/>
    <dgm:cxn modelId="{2EE5F877-51FC-470B-AF20-F695466855B8}" type="presParOf" srcId="{8DA271D4-1C4A-44C8-AB46-831E5CDCD6CE}" destId="{930EA799-85FB-4A45-806C-C3211BC4DE94}" srcOrd="1" destOrd="0" presId="urn:microsoft.com/office/officeart/2005/8/layout/hList7"/>
    <dgm:cxn modelId="{009B7244-2F20-4B12-BC45-663AE2F50719}" type="presParOf" srcId="{8DA271D4-1C4A-44C8-AB46-831E5CDCD6CE}" destId="{2B143291-8D5A-471E-A1C4-923952A5E712}" srcOrd="2" destOrd="0" presId="urn:microsoft.com/office/officeart/2005/8/layout/hList7"/>
    <dgm:cxn modelId="{32E773C0-CF28-4E96-B13E-E560931D14B6}" type="presParOf" srcId="{8DA271D4-1C4A-44C8-AB46-831E5CDCD6CE}" destId="{2365F0F9-FBF6-452C-B65A-C0B7EFCB825C}" srcOrd="3" destOrd="0" presId="urn:microsoft.com/office/officeart/2005/8/layout/hList7"/>
    <dgm:cxn modelId="{30B15E26-5946-47DF-B327-B059CD9FEA4E}" type="presParOf" srcId="{8F894427-43C4-4D07-B408-2D880C7F0ACD}" destId="{053D6435-8C5F-480E-BB7E-6D2E975CF662}" srcOrd="1" destOrd="0" presId="urn:microsoft.com/office/officeart/2005/8/layout/hList7"/>
    <dgm:cxn modelId="{C200E2F4-105A-40AD-8978-1378F8F8C654}" type="presParOf" srcId="{8F894427-43C4-4D07-B408-2D880C7F0ACD}" destId="{F1228353-1428-40BA-B786-E553AC008DD4}" srcOrd="2" destOrd="0" presId="urn:microsoft.com/office/officeart/2005/8/layout/hList7"/>
    <dgm:cxn modelId="{22B0FBD8-EF24-42D9-B047-8FCE7CBE2E32}" type="presParOf" srcId="{F1228353-1428-40BA-B786-E553AC008DD4}" destId="{4D163F2F-30A0-43C0-A8AA-6DECB3C3085C}" srcOrd="0" destOrd="0" presId="urn:microsoft.com/office/officeart/2005/8/layout/hList7"/>
    <dgm:cxn modelId="{E698802E-FB01-489B-9E66-44B346731233}" type="presParOf" srcId="{F1228353-1428-40BA-B786-E553AC008DD4}" destId="{2F2A6698-4486-4A92-8FF8-9C16D07E7DA5}" srcOrd="1" destOrd="0" presId="urn:microsoft.com/office/officeart/2005/8/layout/hList7"/>
    <dgm:cxn modelId="{711B3ECC-A54D-42D7-94DD-4718009672F0}" type="presParOf" srcId="{F1228353-1428-40BA-B786-E553AC008DD4}" destId="{D99965CF-00FA-4FE9-AE1D-68583DC13284}" srcOrd="2" destOrd="0" presId="urn:microsoft.com/office/officeart/2005/8/layout/hList7"/>
    <dgm:cxn modelId="{A6AF7EA5-7097-453D-BD7F-A7C5CD63262B}" type="presParOf" srcId="{F1228353-1428-40BA-B786-E553AC008DD4}" destId="{94A3F1FB-9159-4546-92FB-A44B9804E7C2}" srcOrd="3" destOrd="0" presId="urn:microsoft.com/office/officeart/2005/8/layout/hList7"/>
    <dgm:cxn modelId="{82F9C5BF-9E91-420E-B504-FAECC3FE5969}" type="presParOf" srcId="{8F894427-43C4-4D07-B408-2D880C7F0ACD}" destId="{EA118012-C128-4A41-B81F-AA21855BCE77}" srcOrd="3" destOrd="0" presId="urn:microsoft.com/office/officeart/2005/8/layout/hList7"/>
    <dgm:cxn modelId="{ED69D04C-A199-4B3C-BF73-113C25575C38}" type="presParOf" srcId="{8F894427-43C4-4D07-B408-2D880C7F0ACD}" destId="{53CCB4DC-5918-4C87-9B55-444977755065}" srcOrd="4" destOrd="0" presId="urn:microsoft.com/office/officeart/2005/8/layout/hList7"/>
    <dgm:cxn modelId="{37A9CE59-5288-4FA3-AA97-20CBA5F0D58C}" type="presParOf" srcId="{53CCB4DC-5918-4C87-9B55-444977755065}" destId="{AC6E490D-0953-4C40-92A5-410472492802}" srcOrd="0" destOrd="0" presId="urn:microsoft.com/office/officeart/2005/8/layout/hList7"/>
    <dgm:cxn modelId="{118C7085-BEE4-47CC-87C3-BE5B183311E7}" type="presParOf" srcId="{53CCB4DC-5918-4C87-9B55-444977755065}" destId="{11F09E01-D735-4C78-9665-B04982C72C6A}" srcOrd="1" destOrd="0" presId="urn:microsoft.com/office/officeart/2005/8/layout/hList7"/>
    <dgm:cxn modelId="{4CD2334F-0332-4643-93AE-C5C7ACEA0299}" type="presParOf" srcId="{53CCB4DC-5918-4C87-9B55-444977755065}" destId="{CE8F1573-C6C5-46EB-8556-FB8C34CF0B93}" srcOrd="2" destOrd="0" presId="urn:microsoft.com/office/officeart/2005/8/layout/hList7"/>
    <dgm:cxn modelId="{03E7108B-313A-42C8-A78E-52B3E9E54E8A}" type="presParOf" srcId="{53CCB4DC-5918-4C87-9B55-444977755065}" destId="{2DCBFC70-E905-453A-90A2-AEEAFF4EDEA2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FC80D3-C79C-4EAA-BDB2-3198DD8DB70C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E62B52D-4DFE-47F1-B7FC-1A4C096ED2B0}">
      <dgm:prSet phldrT="[Текст]" custT="1"/>
      <dgm:spPr/>
      <dgm:t>
        <a:bodyPr/>
        <a:lstStyle/>
        <a:p>
          <a:r>
            <a:rPr lang="ru-RU" sz="4400" dirty="0" smtClean="0"/>
            <a:t>2020</a:t>
          </a:r>
          <a:endParaRPr lang="ru-RU" sz="4400" dirty="0"/>
        </a:p>
      </dgm:t>
    </dgm:pt>
    <dgm:pt modelId="{5FE0CBB7-1C58-42AC-AF6D-286B1380990B}" type="parTrans" cxnId="{6F691569-D527-4C24-ADD9-6D2DCA5FEDC8}">
      <dgm:prSet/>
      <dgm:spPr/>
      <dgm:t>
        <a:bodyPr/>
        <a:lstStyle/>
        <a:p>
          <a:endParaRPr lang="ru-RU"/>
        </a:p>
      </dgm:t>
    </dgm:pt>
    <dgm:pt modelId="{DC5E3632-FF8C-4F64-841D-B6C032A6E64E}" type="sibTrans" cxnId="{6F691569-D527-4C24-ADD9-6D2DCA5FEDC8}">
      <dgm:prSet/>
      <dgm:spPr/>
      <dgm:t>
        <a:bodyPr/>
        <a:lstStyle/>
        <a:p>
          <a:endParaRPr lang="ru-RU"/>
        </a:p>
      </dgm:t>
    </dgm:pt>
    <dgm:pt modelId="{32702885-3877-4F14-BCAF-6DA0B9200F65}">
      <dgm:prSet phldrT="[Текст]" custT="1"/>
      <dgm:spPr/>
      <dgm:t>
        <a:bodyPr/>
        <a:lstStyle/>
        <a:p>
          <a:r>
            <a:rPr lang="ru-RU" sz="4400" dirty="0" smtClean="0"/>
            <a:t>2024</a:t>
          </a:r>
          <a:endParaRPr lang="ru-RU" sz="4400" dirty="0"/>
        </a:p>
      </dgm:t>
    </dgm:pt>
    <dgm:pt modelId="{0FAB105F-302B-4EDD-84C1-6F6E0CD3ED66}" type="parTrans" cxnId="{3030AF45-D601-4B2F-BA61-75804298C7CD}">
      <dgm:prSet/>
      <dgm:spPr/>
      <dgm:t>
        <a:bodyPr/>
        <a:lstStyle/>
        <a:p>
          <a:endParaRPr lang="ru-RU"/>
        </a:p>
      </dgm:t>
    </dgm:pt>
    <dgm:pt modelId="{CE6A20A3-56D4-4F40-9A18-8D4AE698F089}" type="sibTrans" cxnId="{3030AF45-D601-4B2F-BA61-75804298C7CD}">
      <dgm:prSet/>
      <dgm:spPr/>
      <dgm:t>
        <a:bodyPr/>
        <a:lstStyle/>
        <a:p>
          <a:endParaRPr lang="ru-RU"/>
        </a:p>
      </dgm:t>
    </dgm:pt>
    <dgm:pt modelId="{3F81F482-A207-4620-9D67-C8AB377DDC51}" type="pres">
      <dgm:prSet presAssocID="{12FC80D3-C79C-4EAA-BDB2-3198DD8DB70C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5C90C29-A31F-46F6-80B2-EF9071450357}" type="pres">
      <dgm:prSet presAssocID="{8E62B52D-4DFE-47F1-B7FC-1A4C096ED2B0}" presName="composite" presStyleCnt="0"/>
      <dgm:spPr/>
    </dgm:pt>
    <dgm:pt modelId="{7C4F413B-62D5-4482-99D7-90F650436DBB}" type="pres">
      <dgm:prSet presAssocID="{8E62B52D-4DFE-47F1-B7FC-1A4C096ED2B0}" presName="LShape" presStyleLbl="alignNode1" presStyleIdx="0" presStyleCnt="3"/>
      <dgm:spPr/>
    </dgm:pt>
    <dgm:pt modelId="{D529FB33-4353-427B-AE13-DBCF0693A8DB}" type="pres">
      <dgm:prSet presAssocID="{8E62B52D-4DFE-47F1-B7FC-1A4C096ED2B0}" presName="ParentText" presStyleLbl="revTx" presStyleIdx="0" presStyleCnt="2" custScaleY="24451" custLinFactNeighborX="2" custLinFactNeighborY="-3233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ADBAB3-10ED-4FDB-892F-8146CC006EB2}" type="pres">
      <dgm:prSet presAssocID="{8E62B52D-4DFE-47F1-B7FC-1A4C096ED2B0}" presName="Triangle" presStyleLbl="alignNode1" presStyleIdx="1" presStyleCnt="3"/>
      <dgm:spPr/>
    </dgm:pt>
    <dgm:pt modelId="{0F4A1CED-72FB-45E1-A3FB-D8759AA2ABD3}" type="pres">
      <dgm:prSet presAssocID="{DC5E3632-FF8C-4F64-841D-B6C032A6E64E}" presName="sibTrans" presStyleCnt="0"/>
      <dgm:spPr/>
    </dgm:pt>
    <dgm:pt modelId="{8F40DAD0-847D-4934-BBCD-10BC6CA82B18}" type="pres">
      <dgm:prSet presAssocID="{DC5E3632-FF8C-4F64-841D-B6C032A6E64E}" presName="space" presStyleCnt="0"/>
      <dgm:spPr/>
    </dgm:pt>
    <dgm:pt modelId="{14746B7C-C49D-4AED-8856-14C642752DED}" type="pres">
      <dgm:prSet presAssocID="{32702885-3877-4F14-BCAF-6DA0B9200F65}" presName="composite" presStyleCnt="0"/>
      <dgm:spPr/>
    </dgm:pt>
    <dgm:pt modelId="{12E5E926-5117-4523-8250-8A0121BD0B74}" type="pres">
      <dgm:prSet presAssocID="{32702885-3877-4F14-BCAF-6DA0B9200F65}" presName="LShape" presStyleLbl="alignNode1" presStyleIdx="2" presStyleCnt="3" custLinFactNeighborX="1823" custLinFactNeighborY="8448"/>
      <dgm:spPr/>
    </dgm:pt>
    <dgm:pt modelId="{BA605309-B8BD-4F08-BF53-E333DF7C95ED}" type="pres">
      <dgm:prSet presAssocID="{32702885-3877-4F14-BCAF-6DA0B9200F65}" presName="ParentText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F691569-D527-4C24-ADD9-6D2DCA5FEDC8}" srcId="{12FC80D3-C79C-4EAA-BDB2-3198DD8DB70C}" destId="{8E62B52D-4DFE-47F1-B7FC-1A4C096ED2B0}" srcOrd="0" destOrd="0" parTransId="{5FE0CBB7-1C58-42AC-AF6D-286B1380990B}" sibTransId="{DC5E3632-FF8C-4F64-841D-B6C032A6E64E}"/>
    <dgm:cxn modelId="{AAB5B370-C03B-498E-B817-AF5459C10096}" type="presOf" srcId="{12FC80D3-C79C-4EAA-BDB2-3198DD8DB70C}" destId="{3F81F482-A207-4620-9D67-C8AB377DDC51}" srcOrd="0" destOrd="0" presId="urn:microsoft.com/office/officeart/2009/3/layout/StepUpProcess"/>
    <dgm:cxn modelId="{6BC3C85A-F397-4C76-96DC-5558007E11D3}" type="presOf" srcId="{32702885-3877-4F14-BCAF-6DA0B9200F65}" destId="{BA605309-B8BD-4F08-BF53-E333DF7C95ED}" srcOrd="0" destOrd="0" presId="urn:microsoft.com/office/officeart/2009/3/layout/StepUpProcess"/>
    <dgm:cxn modelId="{3030AF45-D601-4B2F-BA61-75804298C7CD}" srcId="{12FC80D3-C79C-4EAA-BDB2-3198DD8DB70C}" destId="{32702885-3877-4F14-BCAF-6DA0B9200F65}" srcOrd="1" destOrd="0" parTransId="{0FAB105F-302B-4EDD-84C1-6F6E0CD3ED66}" sibTransId="{CE6A20A3-56D4-4F40-9A18-8D4AE698F089}"/>
    <dgm:cxn modelId="{7954B34F-E87E-4883-972E-AAA994E46301}" type="presOf" srcId="{8E62B52D-4DFE-47F1-B7FC-1A4C096ED2B0}" destId="{D529FB33-4353-427B-AE13-DBCF0693A8DB}" srcOrd="0" destOrd="0" presId="urn:microsoft.com/office/officeart/2009/3/layout/StepUpProcess"/>
    <dgm:cxn modelId="{E5051024-A90B-4706-B8DE-1A26499E098B}" type="presParOf" srcId="{3F81F482-A207-4620-9D67-C8AB377DDC51}" destId="{E5C90C29-A31F-46F6-80B2-EF9071450357}" srcOrd="0" destOrd="0" presId="urn:microsoft.com/office/officeart/2009/3/layout/StepUpProcess"/>
    <dgm:cxn modelId="{F83B7161-B964-4DD0-BF5D-1D98F0249834}" type="presParOf" srcId="{E5C90C29-A31F-46F6-80B2-EF9071450357}" destId="{7C4F413B-62D5-4482-99D7-90F650436DBB}" srcOrd="0" destOrd="0" presId="urn:microsoft.com/office/officeart/2009/3/layout/StepUpProcess"/>
    <dgm:cxn modelId="{E1C2A007-E1E7-467F-A95C-706BC6583680}" type="presParOf" srcId="{E5C90C29-A31F-46F6-80B2-EF9071450357}" destId="{D529FB33-4353-427B-AE13-DBCF0693A8DB}" srcOrd="1" destOrd="0" presId="urn:microsoft.com/office/officeart/2009/3/layout/StepUpProcess"/>
    <dgm:cxn modelId="{61E8FC81-72CB-44E0-B114-7B3FA703E3B0}" type="presParOf" srcId="{E5C90C29-A31F-46F6-80B2-EF9071450357}" destId="{1AADBAB3-10ED-4FDB-892F-8146CC006EB2}" srcOrd="2" destOrd="0" presId="urn:microsoft.com/office/officeart/2009/3/layout/StepUpProcess"/>
    <dgm:cxn modelId="{F9898CF6-B349-4ACC-BE61-E0F3CBDF6C0C}" type="presParOf" srcId="{3F81F482-A207-4620-9D67-C8AB377DDC51}" destId="{0F4A1CED-72FB-45E1-A3FB-D8759AA2ABD3}" srcOrd="1" destOrd="0" presId="urn:microsoft.com/office/officeart/2009/3/layout/StepUpProcess"/>
    <dgm:cxn modelId="{52461960-5D15-4FC5-A225-A0E518975C31}" type="presParOf" srcId="{0F4A1CED-72FB-45E1-A3FB-D8759AA2ABD3}" destId="{8F40DAD0-847D-4934-BBCD-10BC6CA82B18}" srcOrd="0" destOrd="0" presId="urn:microsoft.com/office/officeart/2009/3/layout/StepUpProcess"/>
    <dgm:cxn modelId="{CFD9EE2C-64A0-414A-BAF6-827F9E625EAC}" type="presParOf" srcId="{3F81F482-A207-4620-9D67-C8AB377DDC51}" destId="{14746B7C-C49D-4AED-8856-14C642752DED}" srcOrd="2" destOrd="0" presId="urn:microsoft.com/office/officeart/2009/3/layout/StepUpProcess"/>
    <dgm:cxn modelId="{8B9C3B83-D700-422E-BCB4-66F6C4D1BB41}" type="presParOf" srcId="{14746B7C-C49D-4AED-8856-14C642752DED}" destId="{12E5E926-5117-4523-8250-8A0121BD0B74}" srcOrd="0" destOrd="0" presId="urn:microsoft.com/office/officeart/2009/3/layout/StepUpProcess"/>
    <dgm:cxn modelId="{148239AB-466A-477F-825C-3A788FCE8717}" type="presParOf" srcId="{14746B7C-C49D-4AED-8856-14C642752DED}" destId="{BA605309-B8BD-4F08-BF53-E333DF7C95ED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A2837B3-6F00-40A3-8D54-9CF97E079E81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66C8FBC7-4CD7-4D0A-B31B-C56804D1ACC5}">
      <dgm:prSet/>
      <dgm:spPr/>
      <dgm:t>
        <a:bodyPr/>
        <a:lstStyle/>
        <a:p>
          <a:r>
            <a:rPr lang="ru-RU" b="1" smtClean="0"/>
            <a:t>251 –получили аттестаты </a:t>
          </a:r>
          <a:endParaRPr lang="ru-RU" b="1"/>
        </a:p>
      </dgm:t>
    </dgm:pt>
    <dgm:pt modelId="{7CE6556E-70ED-4787-9CC2-D9C77CF235CA}" type="parTrans" cxnId="{E9566D44-4BB8-47D5-AFEF-592E197024F9}">
      <dgm:prSet/>
      <dgm:spPr/>
      <dgm:t>
        <a:bodyPr/>
        <a:lstStyle/>
        <a:p>
          <a:endParaRPr lang="ru-RU"/>
        </a:p>
      </dgm:t>
    </dgm:pt>
    <dgm:pt modelId="{66C6E7CC-AF81-4A16-9B6C-6C6A452957A1}" type="sibTrans" cxnId="{E9566D44-4BB8-47D5-AFEF-592E197024F9}">
      <dgm:prSet/>
      <dgm:spPr/>
      <dgm:t>
        <a:bodyPr/>
        <a:lstStyle/>
        <a:p>
          <a:endParaRPr lang="ru-RU"/>
        </a:p>
      </dgm:t>
    </dgm:pt>
    <dgm:pt modelId="{8FC5EE51-7B1E-4863-A748-247332F1EB77}">
      <dgm:prSet/>
      <dgm:spPr/>
      <dgm:t>
        <a:bodyPr/>
        <a:lstStyle/>
        <a:p>
          <a:r>
            <a:rPr lang="ru-RU" b="1" smtClean="0"/>
            <a:t>3- оставлены на повторное обучение</a:t>
          </a:r>
          <a:endParaRPr lang="ru-RU" b="1"/>
        </a:p>
      </dgm:t>
    </dgm:pt>
    <dgm:pt modelId="{F4745FE1-34DB-474C-8F8D-FF5BF4AB9927}" type="parTrans" cxnId="{448DBE13-5834-4952-A987-2472C290CB08}">
      <dgm:prSet/>
      <dgm:spPr/>
      <dgm:t>
        <a:bodyPr/>
        <a:lstStyle/>
        <a:p>
          <a:endParaRPr lang="ru-RU"/>
        </a:p>
      </dgm:t>
    </dgm:pt>
    <dgm:pt modelId="{9697281B-9DC6-4FEE-8F41-199530A83016}" type="sibTrans" cxnId="{448DBE13-5834-4952-A987-2472C290CB08}">
      <dgm:prSet/>
      <dgm:spPr/>
      <dgm:t>
        <a:bodyPr/>
        <a:lstStyle/>
        <a:p>
          <a:endParaRPr lang="ru-RU"/>
        </a:p>
      </dgm:t>
    </dgm:pt>
    <dgm:pt modelId="{9938B291-5085-4E05-A886-C5C889B8F4AB}">
      <dgm:prSet/>
      <dgm:spPr/>
      <dgm:t>
        <a:bodyPr/>
        <a:lstStyle/>
        <a:p>
          <a:r>
            <a:rPr lang="ru-RU" b="1" dirty="0" smtClean="0"/>
            <a:t>1-получил справку</a:t>
          </a:r>
          <a:endParaRPr lang="ru-RU" b="1" dirty="0"/>
        </a:p>
      </dgm:t>
    </dgm:pt>
    <dgm:pt modelId="{C30E841D-7F09-468D-9D23-CB244EF84139}" type="parTrans" cxnId="{4E0376B8-B923-4947-8754-48310518397E}">
      <dgm:prSet/>
      <dgm:spPr/>
      <dgm:t>
        <a:bodyPr/>
        <a:lstStyle/>
        <a:p>
          <a:endParaRPr lang="ru-RU"/>
        </a:p>
      </dgm:t>
    </dgm:pt>
    <dgm:pt modelId="{598C333A-3F90-420C-8CCB-FEF7387A7EF2}" type="sibTrans" cxnId="{4E0376B8-B923-4947-8754-48310518397E}">
      <dgm:prSet/>
      <dgm:spPr/>
      <dgm:t>
        <a:bodyPr/>
        <a:lstStyle/>
        <a:p>
          <a:endParaRPr lang="ru-RU"/>
        </a:p>
      </dgm:t>
    </dgm:pt>
    <dgm:pt modelId="{CFA63ED2-CF47-4D14-A721-D1987089A0DF}" type="pres">
      <dgm:prSet presAssocID="{0A2837B3-6F00-40A3-8D54-9CF97E079E81}" presName="compositeShape" presStyleCnt="0">
        <dgm:presLayoutVars>
          <dgm:dir/>
          <dgm:resizeHandles/>
        </dgm:presLayoutVars>
      </dgm:prSet>
      <dgm:spPr/>
    </dgm:pt>
    <dgm:pt modelId="{41736E8C-4759-4AF8-884A-41F111FA1E27}" type="pres">
      <dgm:prSet presAssocID="{0A2837B3-6F00-40A3-8D54-9CF97E079E81}" presName="pyramid" presStyleLbl="node1" presStyleIdx="0" presStyleCnt="1" custLinFactNeighborX="801" custLinFactNeighborY="5704"/>
      <dgm:spPr/>
    </dgm:pt>
    <dgm:pt modelId="{363F931D-0472-4D03-9C79-06BC5F68955C}" type="pres">
      <dgm:prSet presAssocID="{0A2837B3-6F00-40A3-8D54-9CF97E079E81}" presName="theList" presStyleCnt="0"/>
      <dgm:spPr/>
    </dgm:pt>
    <dgm:pt modelId="{CB841F0B-5D06-4064-BABC-B77E3A26E6A3}" type="pres">
      <dgm:prSet presAssocID="{66C8FBC7-4CD7-4D0A-B31B-C56804D1ACC5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4EC4D7-C696-4568-8C96-7081F433B2E7}" type="pres">
      <dgm:prSet presAssocID="{66C8FBC7-4CD7-4D0A-B31B-C56804D1ACC5}" presName="aSpace" presStyleCnt="0"/>
      <dgm:spPr/>
    </dgm:pt>
    <dgm:pt modelId="{0B75E4F0-6C31-46EC-93E8-0313F0ABFAA2}" type="pres">
      <dgm:prSet presAssocID="{8FC5EE51-7B1E-4863-A748-247332F1EB77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2031CA-41F4-469B-839F-BECDB04981F3}" type="pres">
      <dgm:prSet presAssocID="{8FC5EE51-7B1E-4863-A748-247332F1EB77}" presName="aSpace" presStyleCnt="0"/>
      <dgm:spPr/>
    </dgm:pt>
    <dgm:pt modelId="{6D94BD8D-5A1A-4B97-BBBD-8CAED02DDE82}" type="pres">
      <dgm:prSet presAssocID="{9938B291-5085-4E05-A886-C5C889B8F4AB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B79410-9AD4-4BB5-94CE-B3AC70BD305B}" type="pres">
      <dgm:prSet presAssocID="{9938B291-5085-4E05-A886-C5C889B8F4AB}" presName="aSpace" presStyleCnt="0"/>
      <dgm:spPr/>
    </dgm:pt>
  </dgm:ptLst>
  <dgm:cxnLst>
    <dgm:cxn modelId="{6340B58E-3D17-4BF2-8C75-CB4C4FBEA019}" type="presOf" srcId="{8FC5EE51-7B1E-4863-A748-247332F1EB77}" destId="{0B75E4F0-6C31-46EC-93E8-0313F0ABFAA2}" srcOrd="0" destOrd="0" presId="urn:microsoft.com/office/officeart/2005/8/layout/pyramid2"/>
    <dgm:cxn modelId="{448DBE13-5834-4952-A987-2472C290CB08}" srcId="{0A2837B3-6F00-40A3-8D54-9CF97E079E81}" destId="{8FC5EE51-7B1E-4863-A748-247332F1EB77}" srcOrd="1" destOrd="0" parTransId="{F4745FE1-34DB-474C-8F8D-FF5BF4AB9927}" sibTransId="{9697281B-9DC6-4FEE-8F41-199530A83016}"/>
    <dgm:cxn modelId="{4E0376B8-B923-4947-8754-48310518397E}" srcId="{0A2837B3-6F00-40A3-8D54-9CF97E079E81}" destId="{9938B291-5085-4E05-A886-C5C889B8F4AB}" srcOrd="2" destOrd="0" parTransId="{C30E841D-7F09-468D-9D23-CB244EF84139}" sibTransId="{598C333A-3F90-420C-8CCB-FEF7387A7EF2}"/>
    <dgm:cxn modelId="{E9566D44-4BB8-47D5-AFEF-592E197024F9}" srcId="{0A2837B3-6F00-40A3-8D54-9CF97E079E81}" destId="{66C8FBC7-4CD7-4D0A-B31B-C56804D1ACC5}" srcOrd="0" destOrd="0" parTransId="{7CE6556E-70ED-4787-9CC2-D9C77CF235CA}" sibTransId="{66C6E7CC-AF81-4A16-9B6C-6C6A452957A1}"/>
    <dgm:cxn modelId="{21D301CF-C420-4A30-8457-53A3B02F13E4}" type="presOf" srcId="{66C8FBC7-4CD7-4D0A-B31B-C56804D1ACC5}" destId="{CB841F0B-5D06-4064-BABC-B77E3A26E6A3}" srcOrd="0" destOrd="0" presId="urn:microsoft.com/office/officeart/2005/8/layout/pyramid2"/>
    <dgm:cxn modelId="{4CEB4A69-A482-49B7-8115-6F9CE2109276}" type="presOf" srcId="{9938B291-5085-4E05-A886-C5C889B8F4AB}" destId="{6D94BD8D-5A1A-4B97-BBBD-8CAED02DDE82}" srcOrd="0" destOrd="0" presId="urn:microsoft.com/office/officeart/2005/8/layout/pyramid2"/>
    <dgm:cxn modelId="{8B07CB1F-4A73-4530-ACBE-BDF2170662E9}" type="presOf" srcId="{0A2837B3-6F00-40A3-8D54-9CF97E079E81}" destId="{CFA63ED2-CF47-4D14-A721-D1987089A0DF}" srcOrd="0" destOrd="0" presId="urn:microsoft.com/office/officeart/2005/8/layout/pyramid2"/>
    <dgm:cxn modelId="{68A995D5-0716-448C-ACB4-27E682742C8C}" type="presParOf" srcId="{CFA63ED2-CF47-4D14-A721-D1987089A0DF}" destId="{41736E8C-4759-4AF8-884A-41F111FA1E27}" srcOrd="0" destOrd="0" presId="urn:microsoft.com/office/officeart/2005/8/layout/pyramid2"/>
    <dgm:cxn modelId="{A0F4EE79-FB07-419E-9545-F21B737B9BC7}" type="presParOf" srcId="{CFA63ED2-CF47-4D14-A721-D1987089A0DF}" destId="{363F931D-0472-4D03-9C79-06BC5F68955C}" srcOrd="1" destOrd="0" presId="urn:microsoft.com/office/officeart/2005/8/layout/pyramid2"/>
    <dgm:cxn modelId="{9743D524-8285-4CAB-A8A4-86624184AB9B}" type="presParOf" srcId="{363F931D-0472-4D03-9C79-06BC5F68955C}" destId="{CB841F0B-5D06-4064-BABC-B77E3A26E6A3}" srcOrd="0" destOrd="0" presId="urn:microsoft.com/office/officeart/2005/8/layout/pyramid2"/>
    <dgm:cxn modelId="{48A8707E-A17C-469E-BCB0-56D5209F79B5}" type="presParOf" srcId="{363F931D-0472-4D03-9C79-06BC5F68955C}" destId="{D44EC4D7-C696-4568-8C96-7081F433B2E7}" srcOrd="1" destOrd="0" presId="urn:microsoft.com/office/officeart/2005/8/layout/pyramid2"/>
    <dgm:cxn modelId="{5C4C1936-CA5C-41B7-8919-445B7F1F9738}" type="presParOf" srcId="{363F931D-0472-4D03-9C79-06BC5F68955C}" destId="{0B75E4F0-6C31-46EC-93E8-0313F0ABFAA2}" srcOrd="2" destOrd="0" presId="urn:microsoft.com/office/officeart/2005/8/layout/pyramid2"/>
    <dgm:cxn modelId="{31696793-6D39-4283-A76C-C8F20AFCDDD9}" type="presParOf" srcId="{363F931D-0472-4D03-9C79-06BC5F68955C}" destId="{A42031CA-41F4-469B-839F-BECDB04981F3}" srcOrd="3" destOrd="0" presId="urn:microsoft.com/office/officeart/2005/8/layout/pyramid2"/>
    <dgm:cxn modelId="{9ADB612A-3470-47C9-B3C2-841A270AD13E}" type="presParOf" srcId="{363F931D-0472-4D03-9C79-06BC5F68955C}" destId="{6D94BD8D-5A1A-4B97-BBBD-8CAED02DDE82}" srcOrd="4" destOrd="0" presId="urn:microsoft.com/office/officeart/2005/8/layout/pyramid2"/>
    <dgm:cxn modelId="{1F66CE36-77CF-4D73-9140-CA7C517CAE70}" type="presParOf" srcId="{363F931D-0472-4D03-9C79-06BC5F68955C}" destId="{84B79410-9AD4-4BB5-94CE-B3AC70BD305B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9979C14-B222-4F6D-91D5-75BD898A36B2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3406657-DB7C-45FD-8EFF-7B6652864905}">
      <dgm:prSet phldrT="[Текст]"/>
      <dgm:spPr/>
      <dgm:t>
        <a:bodyPr/>
        <a:lstStyle/>
        <a:p>
          <a:r>
            <a:rPr lang="ru-RU" dirty="0" smtClean="0"/>
            <a:t>2019</a:t>
          </a:r>
          <a:endParaRPr lang="ru-RU" dirty="0"/>
        </a:p>
      </dgm:t>
    </dgm:pt>
    <dgm:pt modelId="{C20376B3-CCDC-46A8-9A4A-B4AF1F700F33}" type="parTrans" cxnId="{DF986EAD-AE62-4F64-A751-338643BB5751}">
      <dgm:prSet/>
      <dgm:spPr/>
      <dgm:t>
        <a:bodyPr/>
        <a:lstStyle/>
        <a:p>
          <a:endParaRPr lang="ru-RU"/>
        </a:p>
      </dgm:t>
    </dgm:pt>
    <dgm:pt modelId="{66A436AA-49FF-4E25-A8BA-D7D323BFE4AE}" type="sibTrans" cxnId="{DF986EAD-AE62-4F64-A751-338643BB5751}">
      <dgm:prSet/>
      <dgm:spPr/>
      <dgm:t>
        <a:bodyPr/>
        <a:lstStyle/>
        <a:p>
          <a:endParaRPr lang="ru-RU"/>
        </a:p>
      </dgm:t>
    </dgm:pt>
    <dgm:pt modelId="{0FE70837-F304-4EFD-A9DF-C862199D74BF}">
      <dgm:prSet phldrT="[Текст]"/>
      <dgm:spPr/>
      <dgm:t>
        <a:bodyPr/>
        <a:lstStyle/>
        <a:p>
          <a:r>
            <a:rPr lang="ru-RU" dirty="0" smtClean="0"/>
            <a:t>«Учитель года» - 5 участников</a:t>
          </a:r>
          <a:endParaRPr lang="ru-RU" dirty="0"/>
        </a:p>
      </dgm:t>
    </dgm:pt>
    <dgm:pt modelId="{8B503828-5C91-4D97-9FE1-477DF08E7F25}" type="parTrans" cxnId="{9EC7BD5E-8D74-418F-B54F-FB4235733797}">
      <dgm:prSet/>
      <dgm:spPr/>
      <dgm:t>
        <a:bodyPr/>
        <a:lstStyle/>
        <a:p>
          <a:endParaRPr lang="ru-RU"/>
        </a:p>
      </dgm:t>
    </dgm:pt>
    <dgm:pt modelId="{FE7D5DF4-CED8-4924-AF70-B90ED9FB2CDA}" type="sibTrans" cxnId="{9EC7BD5E-8D74-418F-B54F-FB4235733797}">
      <dgm:prSet/>
      <dgm:spPr/>
      <dgm:t>
        <a:bodyPr/>
        <a:lstStyle/>
        <a:p>
          <a:endParaRPr lang="ru-RU"/>
        </a:p>
      </dgm:t>
    </dgm:pt>
    <dgm:pt modelId="{F74CF4DE-CA8B-49C4-987F-633691E364E8}">
      <dgm:prSet phldrT="[Текст]"/>
      <dgm:spPr/>
      <dgm:t>
        <a:bodyPr/>
        <a:lstStyle/>
        <a:p>
          <a:r>
            <a:rPr lang="ru-RU" dirty="0" smtClean="0"/>
            <a:t>«Лучший учитель» – 4 участника</a:t>
          </a:r>
          <a:endParaRPr lang="ru-RU" dirty="0"/>
        </a:p>
      </dgm:t>
    </dgm:pt>
    <dgm:pt modelId="{4A27D518-484A-43D6-9DD3-4122C1743A3F}" type="parTrans" cxnId="{2F7E766E-8283-4E6F-BD5C-D681B03AD88F}">
      <dgm:prSet/>
      <dgm:spPr/>
      <dgm:t>
        <a:bodyPr/>
        <a:lstStyle/>
        <a:p>
          <a:endParaRPr lang="ru-RU"/>
        </a:p>
      </dgm:t>
    </dgm:pt>
    <dgm:pt modelId="{B8A8B265-04CD-4DFB-8A61-28B0F215A3DC}" type="sibTrans" cxnId="{2F7E766E-8283-4E6F-BD5C-D681B03AD88F}">
      <dgm:prSet/>
      <dgm:spPr/>
      <dgm:t>
        <a:bodyPr/>
        <a:lstStyle/>
        <a:p>
          <a:endParaRPr lang="ru-RU"/>
        </a:p>
      </dgm:t>
    </dgm:pt>
    <dgm:pt modelId="{F7FFD8BA-E1D5-44D1-91B2-F6CA214EE7C9}">
      <dgm:prSet phldrT="[Текст]"/>
      <dgm:spPr/>
      <dgm:t>
        <a:bodyPr/>
        <a:lstStyle/>
        <a:p>
          <a:r>
            <a:rPr lang="ru-RU" dirty="0" smtClean="0"/>
            <a:t>2020</a:t>
          </a:r>
          <a:endParaRPr lang="ru-RU" dirty="0"/>
        </a:p>
      </dgm:t>
    </dgm:pt>
    <dgm:pt modelId="{0147D713-61C1-4C5E-A309-4E70BA33271A}" type="parTrans" cxnId="{644FA879-9177-4DD3-9699-2CF7CEF05F0F}">
      <dgm:prSet/>
      <dgm:spPr/>
      <dgm:t>
        <a:bodyPr/>
        <a:lstStyle/>
        <a:p>
          <a:endParaRPr lang="ru-RU"/>
        </a:p>
      </dgm:t>
    </dgm:pt>
    <dgm:pt modelId="{54062A6F-9609-4FDD-861F-F5869815AC57}" type="sibTrans" cxnId="{644FA879-9177-4DD3-9699-2CF7CEF05F0F}">
      <dgm:prSet/>
      <dgm:spPr/>
      <dgm:t>
        <a:bodyPr/>
        <a:lstStyle/>
        <a:p>
          <a:endParaRPr lang="ru-RU"/>
        </a:p>
      </dgm:t>
    </dgm:pt>
    <dgm:pt modelId="{FD3FF426-FD38-4602-8480-E91EA080C2FB}">
      <dgm:prSet phldrT="[Текст]"/>
      <dgm:spPr/>
      <dgm:t>
        <a:bodyPr/>
        <a:lstStyle/>
        <a:p>
          <a:r>
            <a:rPr lang="ru-RU" dirty="0" smtClean="0"/>
            <a:t>«Лучший учитель» – 7 участников</a:t>
          </a:r>
          <a:endParaRPr lang="ru-RU" dirty="0"/>
        </a:p>
      </dgm:t>
    </dgm:pt>
    <dgm:pt modelId="{B10D3187-67AA-4697-B48E-AE63FD5133D8}" type="parTrans" cxnId="{BA16C72A-14CC-4E25-AAA9-4A75D7F6C9A1}">
      <dgm:prSet/>
      <dgm:spPr/>
      <dgm:t>
        <a:bodyPr/>
        <a:lstStyle/>
        <a:p>
          <a:endParaRPr lang="ru-RU"/>
        </a:p>
      </dgm:t>
    </dgm:pt>
    <dgm:pt modelId="{063DE4E0-7061-40F3-9FC1-6F78016B168A}" type="sibTrans" cxnId="{BA16C72A-14CC-4E25-AAA9-4A75D7F6C9A1}">
      <dgm:prSet/>
      <dgm:spPr/>
      <dgm:t>
        <a:bodyPr/>
        <a:lstStyle/>
        <a:p>
          <a:endParaRPr lang="ru-RU"/>
        </a:p>
      </dgm:t>
    </dgm:pt>
    <dgm:pt modelId="{60049DE4-BB18-494A-9325-376F957128FF}" type="pres">
      <dgm:prSet presAssocID="{B9979C14-B222-4F6D-91D5-75BD898A36B2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D616772C-2498-45F7-A5A7-70D3AFF66AFF}" type="pres">
      <dgm:prSet presAssocID="{A3406657-DB7C-45FD-8EFF-7B6652864905}" presName="posSpace" presStyleCnt="0"/>
      <dgm:spPr/>
    </dgm:pt>
    <dgm:pt modelId="{86F3C458-0338-44CB-AAE1-C81C4D03231D}" type="pres">
      <dgm:prSet presAssocID="{A3406657-DB7C-45FD-8EFF-7B6652864905}" presName="vertFlow" presStyleCnt="0"/>
      <dgm:spPr/>
    </dgm:pt>
    <dgm:pt modelId="{C46DF0BA-5EBD-453E-8358-EF0A430D104B}" type="pres">
      <dgm:prSet presAssocID="{A3406657-DB7C-45FD-8EFF-7B6652864905}" presName="topSpace" presStyleCnt="0"/>
      <dgm:spPr/>
    </dgm:pt>
    <dgm:pt modelId="{7813BE9B-EAB3-4842-9615-A85071371DF0}" type="pres">
      <dgm:prSet presAssocID="{A3406657-DB7C-45FD-8EFF-7B6652864905}" presName="firstComp" presStyleCnt="0"/>
      <dgm:spPr/>
    </dgm:pt>
    <dgm:pt modelId="{F3F45E1A-D6C9-4457-BAC0-0A03010B418E}" type="pres">
      <dgm:prSet presAssocID="{A3406657-DB7C-45FD-8EFF-7B6652864905}" presName="firstChild" presStyleLbl="bgAccFollowNode1" presStyleIdx="0" presStyleCnt="3"/>
      <dgm:spPr/>
      <dgm:t>
        <a:bodyPr/>
        <a:lstStyle/>
        <a:p>
          <a:endParaRPr lang="ru-RU"/>
        </a:p>
      </dgm:t>
    </dgm:pt>
    <dgm:pt modelId="{6FDE2D30-6000-4CC6-A559-87D28CAB99D9}" type="pres">
      <dgm:prSet presAssocID="{A3406657-DB7C-45FD-8EFF-7B6652864905}" presName="firstChildTx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399524-4558-45D7-8376-41C97563631F}" type="pres">
      <dgm:prSet presAssocID="{F74CF4DE-CA8B-49C4-987F-633691E364E8}" presName="comp" presStyleCnt="0"/>
      <dgm:spPr/>
    </dgm:pt>
    <dgm:pt modelId="{C020718B-5D09-4EAF-8C3E-E346B2D856D0}" type="pres">
      <dgm:prSet presAssocID="{F74CF4DE-CA8B-49C4-987F-633691E364E8}" presName="child" presStyleLbl="bgAccFollowNode1" presStyleIdx="1" presStyleCnt="3"/>
      <dgm:spPr/>
      <dgm:t>
        <a:bodyPr/>
        <a:lstStyle/>
        <a:p>
          <a:endParaRPr lang="ru-RU"/>
        </a:p>
      </dgm:t>
    </dgm:pt>
    <dgm:pt modelId="{4FCE88BD-0B95-4A4E-A49B-8398BE4EA7BA}" type="pres">
      <dgm:prSet presAssocID="{F74CF4DE-CA8B-49C4-987F-633691E364E8}" presName="childTx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39704E-B92A-4DF3-90C7-D0C1DB3CAE3B}" type="pres">
      <dgm:prSet presAssocID="{A3406657-DB7C-45FD-8EFF-7B6652864905}" presName="negSpace" presStyleCnt="0"/>
      <dgm:spPr/>
    </dgm:pt>
    <dgm:pt modelId="{4E491BF8-1BE0-4071-B415-F9AECD75B0C7}" type="pres">
      <dgm:prSet presAssocID="{A3406657-DB7C-45FD-8EFF-7B6652864905}" presName="circle" presStyleLbl="node1" presStyleIdx="0" presStyleCnt="2"/>
      <dgm:spPr/>
      <dgm:t>
        <a:bodyPr/>
        <a:lstStyle/>
        <a:p>
          <a:endParaRPr lang="ru-RU"/>
        </a:p>
      </dgm:t>
    </dgm:pt>
    <dgm:pt modelId="{25B73836-BE39-48E2-AC26-5BB2565220FE}" type="pres">
      <dgm:prSet presAssocID="{66A436AA-49FF-4E25-A8BA-D7D323BFE4AE}" presName="transSpace" presStyleCnt="0"/>
      <dgm:spPr/>
    </dgm:pt>
    <dgm:pt modelId="{11143170-0B0B-4788-8953-B043F132252A}" type="pres">
      <dgm:prSet presAssocID="{F7FFD8BA-E1D5-44D1-91B2-F6CA214EE7C9}" presName="posSpace" presStyleCnt="0"/>
      <dgm:spPr/>
    </dgm:pt>
    <dgm:pt modelId="{30F8529D-4803-451B-8895-C7A581CB7381}" type="pres">
      <dgm:prSet presAssocID="{F7FFD8BA-E1D5-44D1-91B2-F6CA214EE7C9}" presName="vertFlow" presStyleCnt="0"/>
      <dgm:spPr/>
    </dgm:pt>
    <dgm:pt modelId="{AB894578-767A-4032-A6B7-CB32506615F1}" type="pres">
      <dgm:prSet presAssocID="{F7FFD8BA-E1D5-44D1-91B2-F6CA214EE7C9}" presName="topSpace" presStyleCnt="0"/>
      <dgm:spPr/>
    </dgm:pt>
    <dgm:pt modelId="{1135D2B1-1D0A-4076-844D-D658B1728CBC}" type="pres">
      <dgm:prSet presAssocID="{F7FFD8BA-E1D5-44D1-91B2-F6CA214EE7C9}" presName="firstComp" presStyleCnt="0"/>
      <dgm:spPr/>
    </dgm:pt>
    <dgm:pt modelId="{E8963FE9-5276-43B2-B6F0-1C30E045C9CA}" type="pres">
      <dgm:prSet presAssocID="{F7FFD8BA-E1D5-44D1-91B2-F6CA214EE7C9}" presName="firstChild" presStyleLbl="bgAccFollowNode1" presStyleIdx="2" presStyleCnt="3" custLinFactNeighborX="-3279" custLinFactNeighborY="17648"/>
      <dgm:spPr/>
      <dgm:t>
        <a:bodyPr/>
        <a:lstStyle/>
        <a:p>
          <a:endParaRPr lang="ru-RU"/>
        </a:p>
      </dgm:t>
    </dgm:pt>
    <dgm:pt modelId="{E8BA34A8-A0F4-402F-BE83-9DC504D1EF3C}" type="pres">
      <dgm:prSet presAssocID="{F7FFD8BA-E1D5-44D1-91B2-F6CA214EE7C9}" presName="firstChildTx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6CBC8A-6A94-47DF-B5EF-981F58F51984}" type="pres">
      <dgm:prSet presAssocID="{F7FFD8BA-E1D5-44D1-91B2-F6CA214EE7C9}" presName="negSpace" presStyleCnt="0"/>
      <dgm:spPr/>
    </dgm:pt>
    <dgm:pt modelId="{1224CC53-180E-4D32-AAEB-405CEDE73AAE}" type="pres">
      <dgm:prSet presAssocID="{F7FFD8BA-E1D5-44D1-91B2-F6CA214EE7C9}" presName="circle" presStyleLbl="node1" presStyleIdx="1" presStyleCnt="2"/>
      <dgm:spPr/>
      <dgm:t>
        <a:bodyPr/>
        <a:lstStyle/>
        <a:p>
          <a:endParaRPr lang="ru-RU"/>
        </a:p>
      </dgm:t>
    </dgm:pt>
  </dgm:ptLst>
  <dgm:cxnLst>
    <dgm:cxn modelId="{5D23379B-1A44-4684-8DF0-599B50DDF574}" type="presOf" srcId="{F7FFD8BA-E1D5-44D1-91B2-F6CA214EE7C9}" destId="{1224CC53-180E-4D32-AAEB-405CEDE73AAE}" srcOrd="0" destOrd="0" presId="urn:microsoft.com/office/officeart/2005/8/layout/hList9"/>
    <dgm:cxn modelId="{2F7E766E-8283-4E6F-BD5C-D681B03AD88F}" srcId="{A3406657-DB7C-45FD-8EFF-7B6652864905}" destId="{F74CF4DE-CA8B-49C4-987F-633691E364E8}" srcOrd="1" destOrd="0" parTransId="{4A27D518-484A-43D6-9DD3-4122C1743A3F}" sibTransId="{B8A8B265-04CD-4DFB-8A61-28B0F215A3DC}"/>
    <dgm:cxn modelId="{BA16C72A-14CC-4E25-AAA9-4A75D7F6C9A1}" srcId="{F7FFD8BA-E1D5-44D1-91B2-F6CA214EE7C9}" destId="{FD3FF426-FD38-4602-8480-E91EA080C2FB}" srcOrd="0" destOrd="0" parTransId="{B10D3187-67AA-4697-B48E-AE63FD5133D8}" sibTransId="{063DE4E0-7061-40F3-9FC1-6F78016B168A}"/>
    <dgm:cxn modelId="{16899CA2-2B0F-498B-9124-705C69D741D6}" type="presOf" srcId="{FD3FF426-FD38-4602-8480-E91EA080C2FB}" destId="{E8963FE9-5276-43B2-B6F0-1C30E045C9CA}" srcOrd="0" destOrd="0" presId="urn:microsoft.com/office/officeart/2005/8/layout/hList9"/>
    <dgm:cxn modelId="{DC754EA6-80C6-411D-AD6A-0358A020798C}" type="presOf" srcId="{F74CF4DE-CA8B-49C4-987F-633691E364E8}" destId="{4FCE88BD-0B95-4A4E-A49B-8398BE4EA7BA}" srcOrd="1" destOrd="0" presId="urn:microsoft.com/office/officeart/2005/8/layout/hList9"/>
    <dgm:cxn modelId="{28AB7810-5DA6-4D1A-A9AF-308FBB64A21F}" type="presOf" srcId="{0FE70837-F304-4EFD-A9DF-C862199D74BF}" destId="{F3F45E1A-D6C9-4457-BAC0-0A03010B418E}" srcOrd="0" destOrd="0" presId="urn:microsoft.com/office/officeart/2005/8/layout/hList9"/>
    <dgm:cxn modelId="{77DB8564-D5E8-4F0E-9FEE-8C36C4B22A14}" type="presOf" srcId="{F74CF4DE-CA8B-49C4-987F-633691E364E8}" destId="{C020718B-5D09-4EAF-8C3E-E346B2D856D0}" srcOrd="0" destOrd="0" presId="urn:microsoft.com/office/officeart/2005/8/layout/hList9"/>
    <dgm:cxn modelId="{BC7F7788-D0EA-47AA-81F7-02CBCA2BC1B0}" type="presOf" srcId="{0FE70837-F304-4EFD-A9DF-C862199D74BF}" destId="{6FDE2D30-6000-4CC6-A559-87D28CAB99D9}" srcOrd="1" destOrd="0" presId="urn:microsoft.com/office/officeart/2005/8/layout/hList9"/>
    <dgm:cxn modelId="{9EC7BD5E-8D74-418F-B54F-FB4235733797}" srcId="{A3406657-DB7C-45FD-8EFF-7B6652864905}" destId="{0FE70837-F304-4EFD-A9DF-C862199D74BF}" srcOrd="0" destOrd="0" parTransId="{8B503828-5C91-4D97-9FE1-477DF08E7F25}" sibTransId="{FE7D5DF4-CED8-4924-AF70-B90ED9FB2CDA}"/>
    <dgm:cxn modelId="{DF986EAD-AE62-4F64-A751-338643BB5751}" srcId="{B9979C14-B222-4F6D-91D5-75BD898A36B2}" destId="{A3406657-DB7C-45FD-8EFF-7B6652864905}" srcOrd="0" destOrd="0" parTransId="{C20376B3-CCDC-46A8-9A4A-B4AF1F700F33}" sibTransId="{66A436AA-49FF-4E25-A8BA-D7D323BFE4AE}"/>
    <dgm:cxn modelId="{75AAF1D0-6B99-49AE-93E3-EC85B417B88F}" type="presOf" srcId="{A3406657-DB7C-45FD-8EFF-7B6652864905}" destId="{4E491BF8-1BE0-4071-B415-F9AECD75B0C7}" srcOrd="0" destOrd="0" presId="urn:microsoft.com/office/officeart/2005/8/layout/hList9"/>
    <dgm:cxn modelId="{A51AF260-57DF-4438-B570-833B8BAA077A}" type="presOf" srcId="{FD3FF426-FD38-4602-8480-E91EA080C2FB}" destId="{E8BA34A8-A0F4-402F-BE83-9DC504D1EF3C}" srcOrd="1" destOrd="0" presId="urn:microsoft.com/office/officeart/2005/8/layout/hList9"/>
    <dgm:cxn modelId="{644FA879-9177-4DD3-9699-2CF7CEF05F0F}" srcId="{B9979C14-B222-4F6D-91D5-75BD898A36B2}" destId="{F7FFD8BA-E1D5-44D1-91B2-F6CA214EE7C9}" srcOrd="1" destOrd="0" parTransId="{0147D713-61C1-4C5E-A309-4E70BA33271A}" sibTransId="{54062A6F-9609-4FDD-861F-F5869815AC57}"/>
    <dgm:cxn modelId="{2ECED001-5103-4907-B451-5962C65459B3}" type="presOf" srcId="{B9979C14-B222-4F6D-91D5-75BD898A36B2}" destId="{60049DE4-BB18-494A-9325-376F957128FF}" srcOrd="0" destOrd="0" presId="urn:microsoft.com/office/officeart/2005/8/layout/hList9"/>
    <dgm:cxn modelId="{411DB9D6-3403-4815-90C2-4F9CD17D3A34}" type="presParOf" srcId="{60049DE4-BB18-494A-9325-376F957128FF}" destId="{D616772C-2498-45F7-A5A7-70D3AFF66AFF}" srcOrd="0" destOrd="0" presId="urn:microsoft.com/office/officeart/2005/8/layout/hList9"/>
    <dgm:cxn modelId="{74ACAB39-074B-4D5E-9CC3-38AE22B2A929}" type="presParOf" srcId="{60049DE4-BB18-494A-9325-376F957128FF}" destId="{86F3C458-0338-44CB-AAE1-C81C4D03231D}" srcOrd="1" destOrd="0" presId="urn:microsoft.com/office/officeart/2005/8/layout/hList9"/>
    <dgm:cxn modelId="{56FA7B29-990B-499A-9490-C0AE1D9B2C59}" type="presParOf" srcId="{86F3C458-0338-44CB-AAE1-C81C4D03231D}" destId="{C46DF0BA-5EBD-453E-8358-EF0A430D104B}" srcOrd="0" destOrd="0" presId="urn:microsoft.com/office/officeart/2005/8/layout/hList9"/>
    <dgm:cxn modelId="{215CA8AE-9DF8-444B-99DD-C054377640D6}" type="presParOf" srcId="{86F3C458-0338-44CB-AAE1-C81C4D03231D}" destId="{7813BE9B-EAB3-4842-9615-A85071371DF0}" srcOrd="1" destOrd="0" presId="urn:microsoft.com/office/officeart/2005/8/layout/hList9"/>
    <dgm:cxn modelId="{950BA483-B7AD-404B-B06C-E800E9B4B068}" type="presParOf" srcId="{7813BE9B-EAB3-4842-9615-A85071371DF0}" destId="{F3F45E1A-D6C9-4457-BAC0-0A03010B418E}" srcOrd="0" destOrd="0" presId="urn:microsoft.com/office/officeart/2005/8/layout/hList9"/>
    <dgm:cxn modelId="{CB220F3B-0396-4D75-A78C-80054CC086F6}" type="presParOf" srcId="{7813BE9B-EAB3-4842-9615-A85071371DF0}" destId="{6FDE2D30-6000-4CC6-A559-87D28CAB99D9}" srcOrd="1" destOrd="0" presId="urn:microsoft.com/office/officeart/2005/8/layout/hList9"/>
    <dgm:cxn modelId="{AD305889-F682-4B16-8DC7-9ADF6AF1AE26}" type="presParOf" srcId="{86F3C458-0338-44CB-AAE1-C81C4D03231D}" destId="{AF399524-4558-45D7-8376-41C97563631F}" srcOrd="2" destOrd="0" presId="urn:microsoft.com/office/officeart/2005/8/layout/hList9"/>
    <dgm:cxn modelId="{07AB9722-6890-4B99-AB39-D1D12ABE26FA}" type="presParOf" srcId="{AF399524-4558-45D7-8376-41C97563631F}" destId="{C020718B-5D09-4EAF-8C3E-E346B2D856D0}" srcOrd="0" destOrd="0" presId="urn:microsoft.com/office/officeart/2005/8/layout/hList9"/>
    <dgm:cxn modelId="{99E24424-B0B7-4FC2-AB21-9E0DBED8CAF9}" type="presParOf" srcId="{AF399524-4558-45D7-8376-41C97563631F}" destId="{4FCE88BD-0B95-4A4E-A49B-8398BE4EA7BA}" srcOrd="1" destOrd="0" presId="urn:microsoft.com/office/officeart/2005/8/layout/hList9"/>
    <dgm:cxn modelId="{76872CF5-AA08-4A89-808F-2D44397E783F}" type="presParOf" srcId="{60049DE4-BB18-494A-9325-376F957128FF}" destId="{6339704E-B92A-4DF3-90C7-D0C1DB3CAE3B}" srcOrd="2" destOrd="0" presId="urn:microsoft.com/office/officeart/2005/8/layout/hList9"/>
    <dgm:cxn modelId="{0B0136D3-BE19-4E1F-AFD9-D0BAD2733EE7}" type="presParOf" srcId="{60049DE4-BB18-494A-9325-376F957128FF}" destId="{4E491BF8-1BE0-4071-B415-F9AECD75B0C7}" srcOrd="3" destOrd="0" presId="urn:microsoft.com/office/officeart/2005/8/layout/hList9"/>
    <dgm:cxn modelId="{DB00F09E-37C9-420A-AF05-CFC805A93318}" type="presParOf" srcId="{60049DE4-BB18-494A-9325-376F957128FF}" destId="{25B73836-BE39-48E2-AC26-5BB2565220FE}" srcOrd="4" destOrd="0" presId="urn:microsoft.com/office/officeart/2005/8/layout/hList9"/>
    <dgm:cxn modelId="{381EF1C7-5398-454D-BD6D-A3FD9DEEC847}" type="presParOf" srcId="{60049DE4-BB18-494A-9325-376F957128FF}" destId="{11143170-0B0B-4788-8953-B043F132252A}" srcOrd="5" destOrd="0" presId="urn:microsoft.com/office/officeart/2005/8/layout/hList9"/>
    <dgm:cxn modelId="{D168DBFF-190C-4197-9DCA-E935A8326C51}" type="presParOf" srcId="{60049DE4-BB18-494A-9325-376F957128FF}" destId="{30F8529D-4803-451B-8895-C7A581CB7381}" srcOrd="6" destOrd="0" presId="urn:microsoft.com/office/officeart/2005/8/layout/hList9"/>
    <dgm:cxn modelId="{D87FD1DD-08E7-4F93-B5CF-F3EA42E5EC5F}" type="presParOf" srcId="{30F8529D-4803-451B-8895-C7A581CB7381}" destId="{AB894578-767A-4032-A6B7-CB32506615F1}" srcOrd="0" destOrd="0" presId="urn:microsoft.com/office/officeart/2005/8/layout/hList9"/>
    <dgm:cxn modelId="{DF21FAFD-A73E-43B0-A7FA-8C58B3E13131}" type="presParOf" srcId="{30F8529D-4803-451B-8895-C7A581CB7381}" destId="{1135D2B1-1D0A-4076-844D-D658B1728CBC}" srcOrd="1" destOrd="0" presId="urn:microsoft.com/office/officeart/2005/8/layout/hList9"/>
    <dgm:cxn modelId="{281BF287-59F9-413D-B023-3B2E5ADAA14E}" type="presParOf" srcId="{1135D2B1-1D0A-4076-844D-D658B1728CBC}" destId="{E8963FE9-5276-43B2-B6F0-1C30E045C9CA}" srcOrd="0" destOrd="0" presId="urn:microsoft.com/office/officeart/2005/8/layout/hList9"/>
    <dgm:cxn modelId="{B58B2FB8-A025-4BB1-BE2C-829C0D481566}" type="presParOf" srcId="{1135D2B1-1D0A-4076-844D-D658B1728CBC}" destId="{E8BA34A8-A0F4-402F-BE83-9DC504D1EF3C}" srcOrd="1" destOrd="0" presId="urn:microsoft.com/office/officeart/2005/8/layout/hList9"/>
    <dgm:cxn modelId="{905F2F37-C637-465E-A3C4-083EE710AD1E}" type="presParOf" srcId="{60049DE4-BB18-494A-9325-376F957128FF}" destId="{2C6CBC8A-6A94-47DF-B5EF-981F58F51984}" srcOrd="7" destOrd="0" presId="urn:microsoft.com/office/officeart/2005/8/layout/hList9"/>
    <dgm:cxn modelId="{39C6D13C-22C0-4E2E-AA18-96D65AB9EBDE}" type="presParOf" srcId="{60049DE4-BB18-494A-9325-376F957128FF}" destId="{1224CC53-180E-4D32-AAEB-405CEDE73AAE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506BD4A-07E5-4F1D-A5D3-D807926FC772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142959-E00D-451A-88F7-AB50E2EFA88F}">
      <dgm:prSet phldrT="[Текст]" custT="1"/>
      <dgm:spPr/>
      <dgm:t>
        <a:bodyPr/>
        <a:lstStyle/>
        <a:p>
          <a:r>
            <a:rPr lang="ru-RU" sz="1200" b="1" dirty="0" smtClean="0"/>
            <a:t>Высшая квалификационная категория</a:t>
          </a:r>
          <a:endParaRPr lang="ru-RU" sz="1200" b="1" dirty="0"/>
        </a:p>
      </dgm:t>
    </dgm:pt>
    <dgm:pt modelId="{8D204476-C6F2-4C09-B332-C6D0F210F157}" type="parTrans" cxnId="{3E0F255D-8E13-41DE-A7D9-C9E9C07B3603}">
      <dgm:prSet/>
      <dgm:spPr/>
      <dgm:t>
        <a:bodyPr/>
        <a:lstStyle/>
        <a:p>
          <a:endParaRPr lang="ru-RU" sz="4400"/>
        </a:p>
      </dgm:t>
    </dgm:pt>
    <dgm:pt modelId="{F8532C09-FBA2-4D5E-808B-FE393ED9E113}" type="sibTrans" cxnId="{3E0F255D-8E13-41DE-A7D9-C9E9C07B3603}">
      <dgm:prSet/>
      <dgm:spPr/>
      <dgm:t>
        <a:bodyPr/>
        <a:lstStyle/>
        <a:p>
          <a:endParaRPr lang="ru-RU" sz="4400"/>
        </a:p>
      </dgm:t>
    </dgm:pt>
    <dgm:pt modelId="{610F6C20-819C-465B-85CB-E7CBACA8AFBE}">
      <dgm:prSet phldrT="[Текст]" custT="1"/>
      <dgm:spPr/>
      <dgm:t>
        <a:bodyPr/>
        <a:lstStyle/>
        <a:p>
          <a:r>
            <a:rPr lang="en-US" sz="3600" dirty="0" smtClean="0"/>
            <a:t>69</a:t>
          </a:r>
          <a:endParaRPr lang="ru-RU" sz="3600" dirty="0"/>
        </a:p>
      </dgm:t>
    </dgm:pt>
    <dgm:pt modelId="{917C5843-C3D5-4898-9C35-414D54EAEC97}" type="parTrans" cxnId="{36775858-678D-4F4B-ADE7-4D8AB01C3AF3}">
      <dgm:prSet/>
      <dgm:spPr/>
      <dgm:t>
        <a:bodyPr/>
        <a:lstStyle/>
        <a:p>
          <a:endParaRPr lang="ru-RU" sz="4400"/>
        </a:p>
      </dgm:t>
    </dgm:pt>
    <dgm:pt modelId="{4033C31F-FF30-4949-AD89-44C7A9673E0F}" type="sibTrans" cxnId="{36775858-678D-4F4B-ADE7-4D8AB01C3AF3}">
      <dgm:prSet/>
      <dgm:spPr/>
      <dgm:t>
        <a:bodyPr/>
        <a:lstStyle/>
        <a:p>
          <a:endParaRPr lang="ru-RU" sz="4400"/>
        </a:p>
      </dgm:t>
    </dgm:pt>
    <dgm:pt modelId="{B982D344-7494-4467-84BB-D126CFBF6F23}">
      <dgm:prSet phldrT="[Текст]" custT="1"/>
      <dgm:spPr/>
      <dgm:t>
        <a:bodyPr/>
        <a:lstStyle/>
        <a:p>
          <a:r>
            <a:rPr lang="ru-RU" sz="1400" b="1" dirty="0" smtClean="0"/>
            <a:t>Первая квалификационная категория</a:t>
          </a:r>
          <a:endParaRPr lang="ru-RU" sz="2400" b="1" dirty="0"/>
        </a:p>
      </dgm:t>
    </dgm:pt>
    <dgm:pt modelId="{4CDE8B16-0E9E-4D3E-9000-ABDD0CC1A61A}" type="parTrans" cxnId="{7E4A6171-2B80-4DB4-A77D-697DA0E33F14}">
      <dgm:prSet/>
      <dgm:spPr/>
      <dgm:t>
        <a:bodyPr/>
        <a:lstStyle/>
        <a:p>
          <a:endParaRPr lang="ru-RU" sz="4400"/>
        </a:p>
      </dgm:t>
    </dgm:pt>
    <dgm:pt modelId="{7428174B-F70A-4386-9212-539B013F2F4D}" type="sibTrans" cxnId="{7E4A6171-2B80-4DB4-A77D-697DA0E33F14}">
      <dgm:prSet/>
      <dgm:spPr/>
      <dgm:t>
        <a:bodyPr/>
        <a:lstStyle/>
        <a:p>
          <a:endParaRPr lang="ru-RU" sz="4400"/>
        </a:p>
      </dgm:t>
    </dgm:pt>
    <dgm:pt modelId="{D70E838C-79AF-4D4A-A4C0-4391A1BC8784}">
      <dgm:prSet phldrT="[Текст]" custT="1"/>
      <dgm:spPr/>
      <dgm:t>
        <a:bodyPr/>
        <a:lstStyle/>
        <a:p>
          <a:r>
            <a:rPr lang="en-US" sz="3600" dirty="0" smtClean="0"/>
            <a:t>228</a:t>
          </a:r>
          <a:endParaRPr lang="ru-RU" sz="3600" dirty="0"/>
        </a:p>
      </dgm:t>
    </dgm:pt>
    <dgm:pt modelId="{708CCC36-B8C6-4070-8791-0E60634C624F}" type="parTrans" cxnId="{26DFC496-81A0-4D8E-BA92-023600679B9A}">
      <dgm:prSet/>
      <dgm:spPr/>
      <dgm:t>
        <a:bodyPr/>
        <a:lstStyle/>
        <a:p>
          <a:endParaRPr lang="ru-RU" sz="4400"/>
        </a:p>
      </dgm:t>
    </dgm:pt>
    <dgm:pt modelId="{07CEFF85-6888-44CB-AC4E-8E158BB31217}" type="sibTrans" cxnId="{26DFC496-81A0-4D8E-BA92-023600679B9A}">
      <dgm:prSet/>
      <dgm:spPr/>
      <dgm:t>
        <a:bodyPr/>
        <a:lstStyle/>
        <a:p>
          <a:endParaRPr lang="ru-RU" sz="4400"/>
        </a:p>
      </dgm:t>
    </dgm:pt>
    <dgm:pt modelId="{146FE06C-85A3-45C1-8251-FA2E054C8F39}">
      <dgm:prSet phldrT="[Текст]" custT="1"/>
      <dgm:spPr/>
      <dgm:t>
        <a:bodyPr/>
        <a:lstStyle/>
        <a:p>
          <a:r>
            <a:rPr lang="ru-RU" sz="1400" b="1" dirty="0" smtClean="0"/>
            <a:t>Соответствие занимаемой должности</a:t>
          </a:r>
          <a:endParaRPr lang="ru-RU" sz="1400" b="1" dirty="0"/>
        </a:p>
      </dgm:t>
    </dgm:pt>
    <dgm:pt modelId="{49B10CF5-E62F-4798-B080-CFD0DD4ACB3F}" type="parTrans" cxnId="{FDA7A872-F2F6-47CA-AF7F-A720E7CD1470}">
      <dgm:prSet/>
      <dgm:spPr/>
      <dgm:t>
        <a:bodyPr/>
        <a:lstStyle/>
        <a:p>
          <a:endParaRPr lang="ru-RU" sz="4400"/>
        </a:p>
      </dgm:t>
    </dgm:pt>
    <dgm:pt modelId="{DF53E02E-C234-43BA-8552-0E0CF390C4D2}" type="sibTrans" cxnId="{FDA7A872-F2F6-47CA-AF7F-A720E7CD1470}">
      <dgm:prSet/>
      <dgm:spPr/>
      <dgm:t>
        <a:bodyPr/>
        <a:lstStyle/>
        <a:p>
          <a:endParaRPr lang="ru-RU" sz="4400"/>
        </a:p>
      </dgm:t>
    </dgm:pt>
    <dgm:pt modelId="{BAD0DCED-B1B3-490B-A2A0-D9ED58C30969}">
      <dgm:prSet phldrT="[Текст]" custT="1"/>
      <dgm:spPr/>
      <dgm:t>
        <a:bodyPr/>
        <a:lstStyle/>
        <a:p>
          <a:r>
            <a:rPr lang="en-US" sz="4000" dirty="0" smtClean="0"/>
            <a:t>87</a:t>
          </a:r>
          <a:endParaRPr lang="ru-RU" sz="4000" dirty="0"/>
        </a:p>
      </dgm:t>
    </dgm:pt>
    <dgm:pt modelId="{88CCBBE7-63A9-4428-B0BB-D1099CA2626F}" type="parTrans" cxnId="{7F8CAE27-ABD4-4C35-97F2-F8CC1154E366}">
      <dgm:prSet/>
      <dgm:spPr/>
      <dgm:t>
        <a:bodyPr/>
        <a:lstStyle/>
        <a:p>
          <a:endParaRPr lang="ru-RU" sz="4400"/>
        </a:p>
      </dgm:t>
    </dgm:pt>
    <dgm:pt modelId="{9E0EEF24-A6F1-4541-9B93-0C8ABC94C2E4}" type="sibTrans" cxnId="{7F8CAE27-ABD4-4C35-97F2-F8CC1154E366}">
      <dgm:prSet/>
      <dgm:spPr/>
      <dgm:t>
        <a:bodyPr/>
        <a:lstStyle/>
        <a:p>
          <a:endParaRPr lang="ru-RU" sz="4400"/>
        </a:p>
      </dgm:t>
    </dgm:pt>
    <dgm:pt modelId="{9BAB007E-E241-4D09-AEBB-57F5E5B840E9}" type="pres">
      <dgm:prSet presAssocID="{5506BD4A-07E5-4F1D-A5D3-D807926FC772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43830169-D0A2-48FF-A276-500F94363C1A}" type="pres">
      <dgm:prSet presAssocID="{E8142959-E00D-451A-88F7-AB50E2EFA88F}" presName="parentText1" presStyleLbl="node1" presStyleIdx="0" presStyleCnt="3" custLinFactNeighborX="667" custLinFactNeighborY="-3928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E14D7D-FCCE-4C0C-B436-5F26357339B1}" type="pres">
      <dgm:prSet presAssocID="{E8142959-E00D-451A-88F7-AB50E2EFA88F}" presName="childText1" presStyleLbl="solidAlignAcc1" presStyleIdx="0" presStyleCnt="3" custScaleX="50283" custScaleY="45545" custLinFactNeighborX="-30506" custLinFactNeighborY="-4662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34E109-C487-4F67-88DE-16F2847877AC}" type="pres">
      <dgm:prSet presAssocID="{B982D344-7494-4467-84BB-D126CFBF6F23}" presName="parentText2" presStyleLbl="node1" presStyleIdx="1" presStyleCnt="3" custScaleX="135806" custLinFactNeighborX="11132" custLinFactNeighborY="559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4BADC3-6622-4D3E-9B94-435D721E3B47}" type="pres">
      <dgm:prSet presAssocID="{B982D344-7494-4467-84BB-D126CFBF6F23}" presName="childText2" presStyleLbl="solidAlignAcc1" presStyleIdx="1" presStyleCnt="3" custScaleX="52874" custScaleY="34190" custLinFactNeighborX="-39637" custLinFactNeighborY="-3685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500F8C-48A4-4919-8D54-C91CBD3A4150}" type="pres">
      <dgm:prSet presAssocID="{146FE06C-85A3-45C1-8251-FA2E054C8F39}" presName="parentText3" presStyleLbl="node1" presStyleIdx="2" presStyleCnt="3" custScaleX="193916" custScaleY="96522" custLinFactNeighborX="34584" custLinFactNeighborY="30207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1BC9C9-C03A-4A2E-9140-D9A557E512EA}" type="pres">
      <dgm:prSet presAssocID="{146FE06C-85A3-45C1-8251-FA2E054C8F39}" presName="childText3" presStyleLbl="solidAlignAcc1" presStyleIdx="2" presStyleCnt="3" custScaleX="55474" custScaleY="41770" custLinFactNeighborX="-55505" custLinFactNeighborY="-1657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DA7A872-F2F6-47CA-AF7F-A720E7CD1470}" srcId="{5506BD4A-07E5-4F1D-A5D3-D807926FC772}" destId="{146FE06C-85A3-45C1-8251-FA2E054C8F39}" srcOrd="2" destOrd="0" parTransId="{49B10CF5-E62F-4798-B080-CFD0DD4ACB3F}" sibTransId="{DF53E02E-C234-43BA-8552-0E0CF390C4D2}"/>
    <dgm:cxn modelId="{3E0F255D-8E13-41DE-A7D9-C9E9C07B3603}" srcId="{5506BD4A-07E5-4F1D-A5D3-D807926FC772}" destId="{E8142959-E00D-451A-88F7-AB50E2EFA88F}" srcOrd="0" destOrd="0" parTransId="{8D204476-C6F2-4C09-B332-C6D0F210F157}" sibTransId="{F8532C09-FBA2-4D5E-808B-FE393ED9E113}"/>
    <dgm:cxn modelId="{2B8817C1-EA78-46A5-9002-5486598CDE0E}" type="presOf" srcId="{E8142959-E00D-451A-88F7-AB50E2EFA88F}" destId="{43830169-D0A2-48FF-A276-500F94363C1A}" srcOrd="0" destOrd="0" presId="urn:microsoft.com/office/officeart/2009/3/layout/IncreasingArrowsProcess"/>
    <dgm:cxn modelId="{7E4E2844-18AE-487A-91B8-87AA786E9823}" type="presOf" srcId="{D70E838C-79AF-4D4A-A4C0-4391A1BC8784}" destId="{524BADC3-6622-4D3E-9B94-435D721E3B47}" srcOrd="0" destOrd="0" presId="urn:microsoft.com/office/officeart/2009/3/layout/IncreasingArrowsProcess"/>
    <dgm:cxn modelId="{7F8CAE27-ABD4-4C35-97F2-F8CC1154E366}" srcId="{146FE06C-85A3-45C1-8251-FA2E054C8F39}" destId="{BAD0DCED-B1B3-490B-A2A0-D9ED58C30969}" srcOrd="0" destOrd="0" parTransId="{88CCBBE7-63A9-4428-B0BB-D1099CA2626F}" sibTransId="{9E0EEF24-A6F1-4541-9B93-0C8ABC94C2E4}"/>
    <dgm:cxn modelId="{4308A10A-8C32-44B6-985F-C2EC9E70371A}" type="presOf" srcId="{5506BD4A-07E5-4F1D-A5D3-D807926FC772}" destId="{9BAB007E-E241-4D09-AEBB-57F5E5B840E9}" srcOrd="0" destOrd="0" presId="urn:microsoft.com/office/officeart/2009/3/layout/IncreasingArrowsProcess"/>
    <dgm:cxn modelId="{36775858-678D-4F4B-ADE7-4D8AB01C3AF3}" srcId="{E8142959-E00D-451A-88F7-AB50E2EFA88F}" destId="{610F6C20-819C-465B-85CB-E7CBACA8AFBE}" srcOrd="0" destOrd="0" parTransId="{917C5843-C3D5-4898-9C35-414D54EAEC97}" sibTransId="{4033C31F-FF30-4949-AD89-44C7A9673E0F}"/>
    <dgm:cxn modelId="{17C274C0-2299-415E-AB02-A92826D3CEC4}" type="presOf" srcId="{BAD0DCED-B1B3-490B-A2A0-D9ED58C30969}" destId="{1E1BC9C9-C03A-4A2E-9140-D9A557E512EA}" srcOrd="0" destOrd="0" presId="urn:microsoft.com/office/officeart/2009/3/layout/IncreasingArrowsProcess"/>
    <dgm:cxn modelId="{C87D38C5-6681-4E6C-A9BE-FBC065BBD340}" type="presOf" srcId="{146FE06C-85A3-45C1-8251-FA2E054C8F39}" destId="{BB500F8C-48A4-4919-8D54-C91CBD3A4150}" srcOrd="0" destOrd="0" presId="urn:microsoft.com/office/officeart/2009/3/layout/IncreasingArrowsProcess"/>
    <dgm:cxn modelId="{26DFC496-81A0-4D8E-BA92-023600679B9A}" srcId="{B982D344-7494-4467-84BB-D126CFBF6F23}" destId="{D70E838C-79AF-4D4A-A4C0-4391A1BC8784}" srcOrd="0" destOrd="0" parTransId="{708CCC36-B8C6-4070-8791-0E60634C624F}" sibTransId="{07CEFF85-6888-44CB-AC4E-8E158BB31217}"/>
    <dgm:cxn modelId="{98224DCB-EE0D-493C-9615-8E92914C4749}" type="presOf" srcId="{B982D344-7494-4467-84BB-D126CFBF6F23}" destId="{9034E109-C487-4F67-88DE-16F2847877AC}" srcOrd="0" destOrd="0" presId="urn:microsoft.com/office/officeart/2009/3/layout/IncreasingArrowsProcess"/>
    <dgm:cxn modelId="{7E4A6171-2B80-4DB4-A77D-697DA0E33F14}" srcId="{5506BD4A-07E5-4F1D-A5D3-D807926FC772}" destId="{B982D344-7494-4467-84BB-D126CFBF6F23}" srcOrd="1" destOrd="0" parTransId="{4CDE8B16-0E9E-4D3E-9000-ABDD0CC1A61A}" sibTransId="{7428174B-F70A-4386-9212-539B013F2F4D}"/>
    <dgm:cxn modelId="{6192E618-8D46-4743-BB8A-0FA3868BDDFA}" type="presOf" srcId="{610F6C20-819C-465B-85CB-E7CBACA8AFBE}" destId="{A8E14D7D-FCCE-4C0C-B436-5F26357339B1}" srcOrd="0" destOrd="0" presId="urn:microsoft.com/office/officeart/2009/3/layout/IncreasingArrowsProcess"/>
    <dgm:cxn modelId="{74324332-55F8-4B14-9D7E-CCA7415981BB}" type="presParOf" srcId="{9BAB007E-E241-4D09-AEBB-57F5E5B840E9}" destId="{43830169-D0A2-48FF-A276-500F94363C1A}" srcOrd="0" destOrd="0" presId="urn:microsoft.com/office/officeart/2009/3/layout/IncreasingArrowsProcess"/>
    <dgm:cxn modelId="{56816834-6F5D-40CA-843B-92BF7954662C}" type="presParOf" srcId="{9BAB007E-E241-4D09-AEBB-57F5E5B840E9}" destId="{A8E14D7D-FCCE-4C0C-B436-5F26357339B1}" srcOrd="1" destOrd="0" presId="urn:microsoft.com/office/officeart/2009/3/layout/IncreasingArrowsProcess"/>
    <dgm:cxn modelId="{01EC27A5-693D-419E-998A-81A322EF1B68}" type="presParOf" srcId="{9BAB007E-E241-4D09-AEBB-57F5E5B840E9}" destId="{9034E109-C487-4F67-88DE-16F2847877AC}" srcOrd="2" destOrd="0" presId="urn:microsoft.com/office/officeart/2009/3/layout/IncreasingArrowsProcess"/>
    <dgm:cxn modelId="{9ABB931C-F452-4BF2-A6B8-F30479912F90}" type="presParOf" srcId="{9BAB007E-E241-4D09-AEBB-57F5E5B840E9}" destId="{524BADC3-6622-4D3E-9B94-435D721E3B47}" srcOrd="3" destOrd="0" presId="urn:microsoft.com/office/officeart/2009/3/layout/IncreasingArrowsProcess"/>
    <dgm:cxn modelId="{960AF137-CCEA-4475-81AD-FCA0E428C36C}" type="presParOf" srcId="{9BAB007E-E241-4D09-AEBB-57F5E5B840E9}" destId="{BB500F8C-48A4-4919-8D54-C91CBD3A4150}" srcOrd="4" destOrd="0" presId="urn:microsoft.com/office/officeart/2009/3/layout/IncreasingArrowsProcess"/>
    <dgm:cxn modelId="{BAE00017-E8AB-4F93-82AA-2BFFBDB5843F}" type="presParOf" srcId="{9BAB007E-E241-4D09-AEBB-57F5E5B840E9}" destId="{1E1BC9C9-C03A-4A2E-9140-D9A557E512EA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DD04B24-F7D4-4362-9A4B-845BC5979672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DAA74A1-6489-471D-A477-DF16F8565D94}">
      <dgm:prSet phldrT="[Текст]"/>
      <dgm:spPr/>
      <dgm:t>
        <a:bodyPr/>
        <a:lstStyle/>
        <a:p>
          <a:r>
            <a:rPr lang="ru-RU" dirty="0" smtClean="0"/>
            <a:t>МБОУ «</a:t>
          </a:r>
          <a:r>
            <a:rPr lang="ru-RU" dirty="0" err="1" smtClean="0"/>
            <a:t>Бичурская</a:t>
          </a:r>
          <a:r>
            <a:rPr lang="ru-RU" dirty="0" smtClean="0"/>
            <a:t> СОШ№1»</a:t>
          </a:r>
          <a:endParaRPr lang="ru-RU" dirty="0"/>
        </a:p>
      </dgm:t>
    </dgm:pt>
    <dgm:pt modelId="{EF05D134-561D-4810-A378-38B6A5215ECF}" type="parTrans" cxnId="{7968639C-AFA7-4C7E-A7CC-28605BB35057}">
      <dgm:prSet/>
      <dgm:spPr/>
      <dgm:t>
        <a:bodyPr/>
        <a:lstStyle/>
        <a:p>
          <a:endParaRPr lang="ru-RU"/>
        </a:p>
      </dgm:t>
    </dgm:pt>
    <dgm:pt modelId="{18B5D9F6-05D6-438A-BA11-EDDDD8F6FFCB}" type="sibTrans" cxnId="{7968639C-AFA7-4C7E-A7CC-28605BB35057}">
      <dgm:prSet/>
      <dgm:spPr/>
      <dgm:t>
        <a:bodyPr/>
        <a:lstStyle/>
        <a:p>
          <a:endParaRPr lang="ru-RU"/>
        </a:p>
      </dgm:t>
    </dgm:pt>
    <dgm:pt modelId="{DEB58201-A028-4076-9295-030696F9EC17}">
      <dgm:prSet phldrT="[Текст]"/>
      <dgm:spPr/>
      <dgm:t>
        <a:bodyPr/>
        <a:lstStyle/>
        <a:p>
          <a:r>
            <a:rPr lang="ru-RU" dirty="0" smtClean="0"/>
            <a:t>МБОУ «</a:t>
          </a:r>
          <a:r>
            <a:rPr lang="ru-RU" dirty="0" err="1" smtClean="0"/>
            <a:t>Бичурская</a:t>
          </a:r>
          <a:r>
            <a:rPr lang="ru-RU" dirty="0" smtClean="0"/>
            <a:t> СОШ№2»</a:t>
          </a:r>
          <a:endParaRPr lang="ru-RU" dirty="0"/>
        </a:p>
      </dgm:t>
    </dgm:pt>
    <dgm:pt modelId="{450D32C9-B548-49C8-B907-6963B40CF2AB}" type="parTrans" cxnId="{05F3EFE7-F9B2-43DD-A14F-863CA4E0BADF}">
      <dgm:prSet/>
      <dgm:spPr/>
      <dgm:t>
        <a:bodyPr/>
        <a:lstStyle/>
        <a:p>
          <a:endParaRPr lang="ru-RU"/>
        </a:p>
      </dgm:t>
    </dgm:pt>
    <dgm:pt modelId="{06289378-EEBB-4488-A92E-F81740D97C34}" type="sibTrans" cxnId="{05F3EFE7-F9B2-43DD-A14F-863CA4E0BADF}">
      <dgm:prSet/>
      <dgm:spPr/>
      <dgm:t>
        <a:bodyPr/>
        <a:lstStyle/>
        <a:p>
          <a:endParaRPr lang="ru-RU"/>
        </a:p>
      </dgm:t>
    </dgm:pt>
    <dgm:pt modelId="{84CEA728-7F71-4E21-A28F-AC8CFED8160B}">
      <dgm:prSet phldrT="[Текст]"/>
      <dgm:spPr/>
      <dgm:t>
        <a:bodyPr/>
        <a:lstStyle/>
        <a:p>
          <a:r>
            <a:rPr lang="ru-RU" dirty="0" smtClean="0"/>
            <a:t>МБОУ «</a:t>
          </a:r>
          <a:r>
            <a:rPr lang="ru-RU" dirty="0" err="1" smtClean="0"/>
            <a:t>Бичурская</a:t>
          </a:r>
          <a:r>
            <a:rPr lang="ru-RU" dirty="0" smtClean="0"/>
            <a:t> СОШ№3»</a:t>
          </a:r>
          <a:endParaRPr lang="ru-RU" dirty="0"/>
        </a:p>
      </dgm:t>
    </dgm:pt>
    <dgm:pt modelId="{5D09F012-6B78-4D59-9A64-5FF8C70B2480}" type="parTrans" cxnId="{AB5860EB-A259-4FA4-81B6-E804D9717744}">
      <dgm:prSet/>
      <dgm:spPr/>
      <dgm:t>
        <a:bodyPr/>
        <a:lstStyle/>
        <a:p>
          <a:endParaRPr lang="ru-RU"/>
        </a:p>
      </dgm:t>
    </dgm:pt>
    <dgm:pt modelId="{B6AD42D1-F406-4176-A9B1-2009C5A6C651}" type="sibTrans" cxnId="{AB5860EB-A259-4FA4-81B6-E804D9717744}">
      <dgm:prSet/>
      <dgm:spPr/>
      <dgm:t>
        <a:bodyPr/>
        <a:lstStyle/>
        <a:p>
          <a:endParaRPr lang="ru-RU"/>
        </a:p>
      </dgm:t>
    </dgm:pt>
    <dgm:pt modelId="{D22A5C09-235F-4B0C-ACF0-1D06AB9FC17F}">
      <dgm:prSet phldrT="[Текст]"/>
      <dgm:spPr/>
      <dgm:t>
        <a:bodyPr/>
        <a:lstStyle/>
        <a:p>
          <a:r>
            <a:rPr lang="ru-RU" dirty="0" smtClean="0"/>
            <a:t>МБОУ «</a:t>
          </a:r>
          <a:r>
            <a:rPr lang="ru-RU" dirty="0" err="1" smtClean="0"/>
            <a:t>Бичурская</a:t>
          </a:r>
          <a:r>
            <a:rPr lang="ru-RU" dirty="0" smtClean="0"/>
            <a:t> СОШ№5»</a:t>
          </a:r>
          <a:endParaRPr lang="ru-RU" dirty="0"/>
        </a:p>
      </dgm:t>
    </dgm:pt>
    <dgm:pt modelId="{6E35BFC9-D8FD-471F-905D-644C411BD90F}" type="parTrans" cxnId="{D116919B-FC0F-4733-B936-8AEF7292FDA7}">
      <dgm:prSet/>
      <dgm:spPr/>
      <dgm:t>
        <a:bodyPr/>
        <a:lstStyle/>
        <a:p>
          <a:endParaRPr lang="ru-RU"/>
        </a:p>
      </dgm:t>
    </dgm:pt>
    <dgm:pt modelId="{67C12FFF-DBBD-45F8-A9F5-D3B8E46AE0A7}" type="sibTrans" cxnId="{D116919B-FC0F-4733-B936-8AEF7292FDA7}">
      <dgm:prSet/>
      <dgm:spPr/>
      <dgm:t>
        <a:bodyPr/>
        <a:lstStyle/>
        <a:p>
          <a:endParaRPr lang="ru-RU"/>
        </a:p>
      </dgm:t>
    </dgm:pt>
    <dgm:pt modelId="{C97FE721-15DC-489B-8D6D-2E386EF15325}">
      <dgm:prSet phldrT="[Текст]"/>
      <dgm:spPr/>
      <dgm:t>
        <a:bodyPr/>
        <a:lstStyle/>
        <a:p>
          <a:r>
            <a:rPr lang="ru-RU" dirty="0" smtClean="0"/>
            <a:t>МБОУ «</a:t>
          </a:r>
          <a:r>
            <a:rPr lang="ru-RU" dirty="0" err="1" smtClean="0"/>
            <a:t>Буйская</a:t>
          </a:r>
          <a:r>
            <a:rPr lang="ru-RU" dirty="0" smtClean="0"/>
            <a:t> СОШ»</a:t>
          </a:r>
          <a:endParaRPr lang="ru-RU" dirty="0"/>
        </a:p>
      </dgm:t>
    </dgm:pt>
    <dgm:pt modelId="{7938DC27-9299-4F0C-A35B-E0D8A5778562}" type="parTrans" cxnId="{23CF79E1-D8C2-41EE-B338-4192C9043F1D}">
      <dgm:prSet/>
      <dgm:spPr/>
      <dgm:t>
        <a:bodyPr/>
        <a:lstStyle/>
        <a:p>
          <a:endParaRPr lang="ru-RU"/>
        </a:p>
      </dgm:t>
    </dgm:pt>
    <dgm:pt modelId="{EC179F34-52A5-4457-9DF1-C6BC7901FB48}" type="sibTrans" cxnId="{23CF79E1-D8C2-41EE-B338-4192C9043F1D}">
      <dgm:prSet/>
      <dgm:spPr/>
      <dgm:t>
        <a:bodyPr/>
        <a:lstStyle/>
        <a:p>
          <a:endParaRPr lang="ru-RU"/>
        </a:p>
      </dgm:t>
    </dgm:pt>
    <dgm:pt modelId="{F096B379-40FB-4D7E-AA83-9CB0ECFBFC26}">
      <dgm:prSet phldrT="[Текст]"/>
      <dgm:spPr/>
      <dgm:t>
        <a:bodyPr/>
        <a:lstStyle/>
        <a:p>
          <a:r>
            <a:rPr lang="ru-RU" dirty="0" smtClean="0"/>
            <a:t>МБОУ «Мало-</a:t>
          </a:r>
          <a:r>
            <a:rPr lang="ru-RU" dirty="0" err="1" smtClean="0"/>
            <a:t>Куналейская</a:t>
          </a:r>
          <a:r>
            <a:rPr lang="ru-RU" dirty="0" smtClean="0"/>
            <a:t> СОШ»</a:t>
          </a:r>
          <a:endParaRPr lang="ru-RU" dirty="0"/>
        </a:p>
      </dgm:t>
    </dgm:pt>
    <dgm:pt modelId="{F0E8BCB5-F118-46B1-9FDF-DEA4BA6DEAA4}" type="parTrans" cxnId="{C2399A8A-FA81-4522-84B1-4B730D1FC6ED}">
      <dgm:prSet/>
      <dgm:spPr/>
      <dgm:t>
        <a:bodyPr/>
        <a:lstStyle/>
        <a:p>
          <a:endParaRPr lang="ru-RU"/>
        </a:p>
      </dgm:t>
    </dgm:pt>
    <dgm:pt modelId="{5FC695C0-E190-4E03-A956-61B5FFE5EBF3}" type="sibTrans" cxnId="{C2399A8A-FA81-4522-84B1-4B730D1FC6ED}">
      <dgm:prSet/>
      <dgm:spPr/>
      <dgm:t>
        <a:bodyPr/>
        <a:lstStyle/>
        <a:p>
          <a:endParaRPr lang="ru-RU"/>
        </a:p>
      </dgm:t>
    </dgm:pt>
    <dgm:pt modelId="{1B8B0976-7626-4708-A347-26501762087F}">
      <dgm:prSet phldrT="[Текст]"/>
      <dgm:spPr/>
      <dgm:t>
        <a:bodyPr/>
        <a:lstStyle/>
        <a:p>
          <a:r>
            <a:rPr lang="ru-RU" dirty="0" smtClean="0"/>
            <a:t>МБОУ «</a:t>
          </a:r>
          <a:r>
            <a:rPr lang="ru-RU" dirty="0" err="1" smtClean="0"/>
            <a:t>Посельская</a:t>
          </a:r>
          <a:r>
            <a:rPr lang="ru-RU" dirty="0" smtClean="0"/>
            <a:t> СОШ»</a:t>
          </a:r>
          <a:endParaRPr lang="ru-RU" dirty="0"/>
        </a:p>
      </dgm:t>
    </dgm:pt>
    <dgm:pt modelId="{5ED06424-F6FA-4CC3-A438-A78EFBA97034}" type="parTrans" cxnId="{607707A6-1FA9-4261-815D-6D44FBC8572A}">
      <dgm:prSet/>
      <dgm:spPr/>
      <dgm:t>
        <a:bodyPr/>
        <a:lstStyle/>
        <a:p>
          <a:endParaRPr lang="ru-RU"/>
        </a:p>
      </dgm:t>
    </dgm:pt>
    <dgm:pt modelId="{B1F4569B-EEE0-4795-9E5B-3DA486B68498}" type="sibTrans" cxnId="{607707A6-1FA9-4261-815D-6D44FBC8572A}">
      <dgm:prSet/>
      <dgm:spPr/>
      <dgm:t>
        <a:bodyPr/>
        <a:lstStyle/>
        <a:p>
          <a:endParaRPr lang="ru-RU"/>
        </a:p>
      </dgm:t>
    </dgm:pt>
    <dgm:pt modelId="{2D747F9F-CACD-4A00-A844-8397E64CA1DE}" type="pres">
      <dgm:prSet presAssocID="{8DD04B24-F7D4-4362-9A4B-845BC5979672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68642D52-1563-45CC-A4AF-F42BFF1272EE}" type="pres">
      <dgm:prSet presAssocID="{8DD04B24-F7D4-4362-9A4B-845BC5979672}" presName="Name1" presStyleCnt="0"/>
      <dgm:spPr/>
    </dgm:pt>
    <dgm:pt modelId="{9F19D64D-A663-4CF5-985F-B41DD4A89FA2}" type="pres">
      <dgm:prSet presAssocID="{8DD04B24-F7D4-4362-9A4B-845BC5979672}" presName="cycle" presStyleCnt="0"/>
      <dgm:spPr/>
    </dgm:pt>
    <dgm:pt modelId="{781F143A-C82C-4ABB-AE6B-0C068A1C5A77}" type="pres">
      <dgm:prSet presAssocID="{8DD04B24-F7D4-4362-9A4B-845BC5979672}" presName="srcNode" presStyleLbl="node1" presStyleIdx="0" presStyleCnt="7"/>
      <dgm:spPr/>
    </dgm:pt>
    <dgm:pt modelId="{E4EF21D5-2E32-41BE-A4B8-7DC93041BA1B}" type="pres">
      <dgm:prSet presAssocID="{8DD04B24-F7D4-4362-9A4B-845BC5979672}" presName="conn" presStyleLbl="parChTrans1D2" presStyleIdx="0" presStyleCnt="1"/>
      <dgm:spPr/>
      <dgm:t>
        <a:bodyPr/>
        <a:lstStyle/>
        <a:p>
          <a:endParaRPr lang="ru-RU"/>
        </a:p>
      </dgm:t>
    </dgm:pt>
    <dgm:pt modelId="{E68FB1E5-831E-484C-AE52-5FF548FC7A48}" type="pres">
      <dgm:prSet presAssocID="{8DD04B24-F7D4-4362-9A4B-845BC5979672}" presName="extraNode" presStyleLbl="node1" presStyleIdx="0" presStyleCnt="7"/>
      <dgm:spPr/>
    </dgm:pt>
    <dgm:pt modelId="{131F8307-EE56-4B57-AEF5-74FDF5EB9CA2}" type="pres">
      <dgm:prSet presAssocID="{8DD04B24-F7D4-4362-9A4B-845BC5979672}" presName="dstNode" presStyleLbl="node1" presStyleIdx="0" presStyleCnt="7"/>
      <dgm:spPr/>
    </dgm:pt>
    <dgm:pt modelId="{52CAD79A-37AC-4B95-AFE1-4395E85380A6}" type="pres">
      <dgm:prSet presAssocID="{9DAA74A1-6489-471D-A477-DF16F8565D94}" presName="text_1" presStyleLbl="node1" presStyleIdx="0" presStyleCnt="7" custLinFactNeighborX="13085" custLinFactNeighborY="-158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20B2F8-3212-4398-80E2-AD943730F4D0}" type="pres">
      <dgm:prSet presAssocID="{9DAA74A1-6489-471D-A477-DF16F8565D94}" presName="accent_1" presStyleCnt="0"/>
      <dgm:spPr/>
    </dgm:pt>
    <dgm:pt modelId="{2EB0381D-9A24-4401-B3EA-61788748817A}" type="pres">
      <dgm:prSet presAssocID="{9DAA74A1-6489-471D-A477-DF16F8565D94}" presName="accentRepeatNode" presStyleLbl="solidFgAcc1" presStyleIdx="0" presStyleCnt="7"/>
      <dgm:spPr/>
    </dgm:pt>
    <dgm:pt modelId="{86053A16-AA93-4695-8900-D0A237FF8B6F}" type="pres">
      <dgm:prSet presAssocID="{DEB58201-A028-4076-9295-030696F9EC17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953792-DBB6-4419-8910-E992CD4ABE12}" type="pres">
      <dgm:prSet presAssocID="{DEB58201-A028-4076-9295-030696F9EC17}" presName="accent_2" presStyleCnt="0"/>
      <dgm:spPr/>
    </dgm:pt>
    <dgm:pt modelId="{1900C600-0F82-439D-8E0E-9B3D3246B86E}" type="pres">
      <dgm:prSet presAssocID="{DEB58201-A028-4076-9295-030696F9EC17}" presName="accentRepeatNode" presStyleLbl="solidFgAcc1" presStyleIdx="1" presStyleCnt="7"/>
      <dgm:spPr/>
    </dgm:pt>
    <dgm:pt modelId="{1C9C900F-160E-4866-974C-2E1CD700132A}" type="pres">
      <dgm:prSet presAssocID="{84CEA728-7F71-4E21-A28F-AC8CFED8160B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C5C432-D688-420A-BB22-75A8DF04296E}" type="pres">
      <dgm:prSet presAssocID="{84CEA728-7F71-4E21-A28F-AC8CFED8160B}" presName="accent_3" presStyleCnt="0"/>
      <dgm:spPr/>
    </dgm:pt>
    <dgm:pt modelId="{1E9B11BE-0FD9-4D46-9D9B-105912C8165F}" type="pres">
      <dgm:prSet presAssocID="{84CEA728-7F71-4E21-A28F-AC8CFED8160B}" presName="accentRepeatNode" presStyleLbl="solidFgAcc1" presStyleIdx="2" presStyleCnt="7"/>
      <dgm:spPr/>
    </dgm:pt>
    <dgm:pt modelId="{C6367722-7A9E-4494-B0D2-FBD701585F6E}" type="pres">
      <dgm:prSet presAssocID="{D22A5C09-235F-4B0C-ACF0-1D06AB9FC17F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40EA27-98B1-49D0-B490-F77B57ED6904}" type="pres">
      <dgm:prSet presAssocID="{D22A5C09-235F-4B0C-ACF0-1D06AB9FC17F}" presName="accent_4" presStyleCnt="0"/>
      <dgm:spPr/>
    </dgm:pt>
    <dgm:pt modelId="{1C2AEBED-7CB9-4979-A97B-F17D9EF56246}" type="pres">
      <dgm:prSet presAssocID="{D22A5C09-235F-4B0C-ACF0-1D06AB9FC17F}" presName="accentRepeatNode" presStyleLbl="solidFgAcc1" presStyleIdx="3" presStyleCnt="7"/>
      <dgm:spPr/>
    </dgm:pt>
    <dgm:pt modelId="{B617B009-84CA-4CB4-B485-C549153BA53B}" type="pres">
      <dgm:prSet presAssocID="{C97FE721-15DC-489B-8D6D-2E386EF15325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A92564-50DF-48EB-AE89-0AB1B748E3A8}" type="pres">
      <dgm:prSet presAssocID="{C97FE721-15DC-489B-8D6D-2E386EF15325}" presName="accent_5" presStyleCnt="0"/>
      <dgm:spPr/>
    </dgm:pt>
    <dgm:pt modelId="{320DC308-24B6-4CFC-A4FB-4F45309C71CC}" type="pres">
      <dgm:prSet presAssocID="{C97FE721-15DC-489B-8D6D-2E386EF15325}" presName="accentRepeatNode" presStyleLbl="solidFgAcc1" presStyleIdx="4" presStyleCnt="7"/>
      <dgm:spPr/>
    </dgm:pt>
    <dgm:pt modelId="{01DB8395-CCE8-4CEB-94FA-16599784DB2E}" type="pres">
      <dgm:prSet presAssocID="{F096B379-40FB-4D7E-AA83-9CB0ECFBFC26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9148BA-407A-4662-83A3-C46078B62E0F}" type="pres">
      <dgm:prSet presAssocID="{F096B379-40FB-4D7E-AA83-9CB0ECFBFC26}" presName="accent_6" presStyleCnt="0"/>
      <dgm:spPr/>
    </dgm:pt>
    <dgm:pt modelId="{4C14CEFB-D352-413C-8353-3A94D51062C6}" type="pres">
      <dgm:prSet presAssocID="{F096B379-40FB-4D7E-AA83-9CB0ECFBFC26}" presName="accentRepeatNode" presStyleLbl="solidFgAcc1" presStyleIdx="5" presStyleCnt="7"/>
      <dgm:spPr/>
    </dgm:pt>
    <dgm:pt modelId="{74B47E73-04E3-4154-B612-1F6DA4AE3024}" type="pres">
      <dgm:prSet presAssocID="{1B8B0976-7626-4708-A347-26501762087F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C22D01-F7A6-4FC5-8A20-2B751D814BDF}" type="pres">
      <dgm:prSet presAssocID="{1B8B0976-7626-4708-A347-26501762087F}" presName="accent_7" presStyleCnt="0"/>
      <dgm:spPr/>
    </dgm:pt>
    <dgm:pt modelId="{F72386BD-7B57-4EBD-B8E7-E9AD096FCF90}" type="pres">
      <dgm:prSet presAssocID="{1B8B0976-7626-4708-A347-26501762087F}" presName="accentRepeatNode" presStyleLbl="solidFgAcc1" presStyleIdx="6" presStyleCnt="7"/>
      <dgm:spPr/>
    </dgm:pt>
  </dgm:ptLst>
  <dgm:cxnLst>
    <dgm:cxn modelId="{D116919B-FC0F-4733-B936-8AEF7292FDA7}" srcId="{8DD04B24-F7D4-4362-9A4B-845BC5979672}" destId="{D22A5C09-235F-4B0C-ACF0-1D06AB9FC17F}" srcOrd="3" destOrd="0" parTransId="{6E35BFC9-D8FD-471F-905D-644C411BD90F}" sibTransId="{67C12FFF-DBBD-45F8-A9F5-D3B8E46AE0A7}"/>
    <dgm:cxn modelId="{EE0E0B98-293B-4CEB-8B2C-846BAE37BE7C}" type="presOf" srcId="{18B5D9F6-05D6-438A-BA11-EDDDD8F6FFCB}" destId="{E4EF21D5-2E32-41BE-A4B8-7DC93041BA1B}" srcOrd="0" destOrd="0" presId="urn:microsoft.com/office/officeart/2008/layout/VerticalCurvedList"/>
    <dgm:cxn modelId="{36717AE6-3CE3-474B-92A7-04230F9BCCB4}" type="presOf" srcId="{84CEA728-7F71-4E21-A28F-AC8CFED8160B}" destId="{1C9C900F-160E-4866-974C-2E1CD700132A}" srcOrd="0" destOrd="0" presId="urn:microsoft.com/office/officeart/2008/layout/VerticalCurvedList"/>
    <dgm:cxn modelId="{7968639C-AFA7-4C7E-A7CC-28605BB35057}" srcId="{8DD04B24-F7D4-4362-9A4B-845BC5979672}" destId="{9DAA74A1-6489-471D-A477-DF16F8565D94}" srcOrd="0" destOrd="0" parTransId="{EF05D134-561D-4810-A378-38B6A5215ECF}" sibTransId="{18B5D9F6-05D6-438A-BA11-EDDDD8F6FFCB}"/>
    <dgm:cxn modelId="{C2399A8A-FA81-4522-84B1-4B730D1FC6ED}" srcId="{8DD04B24-F7D4-4362-9A4B-845BC5979672}" destId="{F096B379-40FB-4D7E-AA83-9CB0ECFBFC26}" srcOrd="5" destOrd="0" parTransId="{F0E8BCB5-F118-46B1-9FDF-DEA4BA6DEAA4}" sibTransId="{5FC695C0-E190-4E03-A956-61B5FFE5EBF3}"/>
    <dgm:cxn modelId="{2981748D-F07E-49D7-83CF-6144138C7FD6}" type="presOf" srcId="{1B8B0976-7626-4708-A347-26501762087F}" destId="{74B47E73-04E3-4154-B612-1F6DA4AE3024}" srcOrd="0" destOrd="0" presId="urn:microsoft.com/office/officeart/2008/layout/VerticalCurvedList"/>
    <dgm:cxn modelId="{7A93DE9D-F8EF-4397-9D21-2D0060F830E1}" type="presOf" srcId="{F096B379-40FB-4D7E-AA83-9CB0ECFBFC26}" destId="{01DB8395-CCE8-4CEB-94FA-16599784DB2E}" srcOrd="0" destOrd="0" presId="urn:microsoft.com/office/officeart/2008/layout/VerticalCurvedList"/>
    <dgm:cxn modelId="{23CF79E1-D8C2-41EE-B338-4192C9043F1D}" srcId="{8DD04B24-F7D4-4362-9A4B-845BC5979672}" destId="{C97FE721-15DC-489B-8D6D-2E386EF15325}" srcOrd="4" destOrd="0" parTransId="{7938DC27-9299-4F0C-A35B-E0D8A5778562}" sibTransId="{EC179F34-52A5-4457-9DF1-C6BC7901FB48}"/>
    <dgm:cxn modelId="{AB5860EB-A259-4FA4-81B6-E804D9717744}" srcId="{8DD04B24-F7D4-4362-9A4B-845BC5979672}" destId="{84CEA728-7F71-4E21-A28F-AC8CFED8160B}" srcOrd="2" destOrd="0" parTransId="{5D09F012-6B78-4D59-9A64-5FF8C70B2480}" sibTransId="{B6AD42D1-F406-4176-A9B1-2009C5A6C651}"/>
    <dgm:cxn modelId="{13A0E345-96CB-411F-A3E9-7856C0C58413}" type="presOf" srcId="{D22A5C09-235F-4B0C-ACF0-1D06AB9FC17F}" destId="{C6367722-7A9E-4494-B0D2-FBD701585F6E}" srcOrd="0" destOrd="0" presId="urn:microsoft.com/office/officeart/2008/layout/VerticalCurvedList"/>
    <dgm:cxn modelId="{271107ED-3084-444A-86E7-F2F07078E770}" type="presOf" srcId="{C97FE721-15DC-489B-8D6D-2E386EF15325}" destId="{B617B009-84CA-4CB4-B485-C549153BA53B}" srcOrd="0" destOrd="0" presId="urn:microsoft.com/office/officeart/2008/layout/VerticalCurvedList"/>
    <dgm:cxn modelId="{4D063929-45CD-4C39-88B2-C929F678C4D4}" type="presOf" srcId="{9DAA74A1-6489-471D-A477-DF16F8565D94}" destId="{52CAD79A-37AC-4B95-AFE1-4395E85380A6}" srcOrd="0" destOrd="0" presId="urn:microsoft.com/office/officeart/2008/layout/VerticalCurvedList"/>
    <dgm:cxn modelId="{59FFE1D1-3A23-4A11-86CB-D4B9256BB74E}" type="presOf" srcId="{DEB58201-A028-4076-9295-030696F9EC17}" destId="{86053A16-AA93-4695-8900-D0A237FF8B6F}" srcOrd="0" destOrd="0" presId="urn:microsoft.com/office/officeart/2008/layout/VerticalCurvedList"/>
    <dgm:cxn modelId="{7EBA1D85-64DD-47CE-8F09-32DC8651F11D}" type="presOf" srcId="{8DD04B24-F7D4-4362-9A4B-845BC5979672}" destId="{2D747F9F-CACD-4A00-A844-8397E64CA1DE}" srcOrd="0" destOrd="0" presId="urn:microsoft.com/office/officeart/2008/layout/VerticalCurvedList"/>
    <dgm:cxn modelId="{607707A6-1FA9-4261-815D-6D44FBC8572A}" srcId="{8DD04B24-F7D4-4362-9A4B-845BC5979672}" destId="{1B8B0976-7626-4708-A347-26501762087F}" srcOrd="6" destOrd="0" parTransId="{5ED06424-F6FA-4CC3-A438-A78EFBA97034}" sibTransId="{B1F4569B-EEE0-4795-9E5B-3DA486B68498}"/>
    <dgm:cxn modelId="{05F3EFE7-F9B2-43DD-A14F-863CA4E0BADF}" srcId="{8DD04B24-F7D4-4362-9A4B-845BC5979672}" destId="{DEB58201-A028-4076-9295-030696F9EC17}" srcOrd="1" destOrd="0" parTransId="{450D32C9-B548-49C8-B907-6963B40CF2AB}" sibTransId="{06289378-EEBB-4488-A92E-F81740D97C34}"/>
    <dgm:cxn modelId="{F64F55E6-F2D4-4D3B-877F-960CECB5F896}" type="presParOf" srcId="{2D747F9F-CACD-4A00-A844-8397E64CA1DE}" destId="{68642D52-1563-45CC-A4AF-F42BFF1272EE}" srcOrd="0" destOrd="0" presId="urn:microsoft.com/office/officeart/2008/layout/VerticalCurvedList"/>
    <dgm:cxn modelId="{923BF46A-A46D-415C-A6DF-6BD077FE5EB0}" type="presParOf" srcId="{68642D52-1563-45CC-A4AF-F42BFF1272EE}" destId="{9F19D64D-A663-4CF5-985F-B41DD4A89FA2}" srcOrd="0" destOrd="0" presId="urn:microsoft.com/office/officeart/2008/layout/VerticalCurvedList"/>
    <dgm:cxn modelId="{A1AFA384-C197-4547-BE98-E1BB8609AFE2}" type="presParOf" srcId="{9F19D64D-A663-4CF5-985F-B41DD4A89FA2}" destId="{781F143A-C82C-4ABB-AE6B-0C068A1C5A77}" srcOrd="0" destOrd="0" presId="urn:microsoft.com/office/officeart/2008/layout/VerticalCurvedList"/>
    <dgm:cxn modelId="{1F7ADD66-1E0F-4880-8941-EEF9F3C90BF4}" type="presParOf" srcId="{9F19D64D-A663-4CF5-985F-B41DD4A89FA2}" destId="{E4EF21D5-2E32-41BE-A4B8-7DC93041BA1B}" srcOrd="1" destOrd="0" presId="urn:microsoft.com/office/officeart/2008/layout/VerticalCurvedList"/>
    <dgm:cxn modelId="{0538B154-59D0-496D-BEA9-DDDAE43B9892}" type="presParOf" srcId="{9F19D64D-A663-4CF5-985F-B41DD4A89FA2}" destId="{E68FB1E5-831E-484C-AE52-5FF548FC7A48}" srcOrd="2" destOrd="0" presId="urn:microsoft.com/office/officeart/2008/layout/VerticalCurvedList"/>
    <dgm:cxn modelId="{7CF2216E-1FCC-45BC-9EAA-E249883DBF92}" type="presParOf" srcId="{9F19D64D-A663-4CF5-985F-B41DD4A89FA2}" destId="{131F8307-EE56-4B57-AEF5-74FDF5EB9CA2}" srcOrd="3" destOrd="0" presId="urn:microsoft.com/office/officeart/2008/layout/VerticalCurvedList"/>
    <dgm:cxn modelId="{11D9DF51-EBE5-4676-BF6A-2C042F32E61B}" type="presParOf" srcId="{68642D52-1563-45CC-A4AF-F42BFF1272EE}" destId="{52CAD79A-37AC-4B95-AFE1-4395E85380A6}" srcOrd="1" destOrd="0" presId="urn:microsoft.com/office/officeart/2008/layout/VerticalCurvedList"/>
    <dgm:cxn modelId="{4071D33B-8ADE-4EA4-9696-73725AA9F570}" type="presParOf" srcId="{68642D52-1563-45CC-A4AF-F42BFF1272EE}" destId="{0720B2F8-3212-4398-80E2-AD943730F4D0}" srcOrd="2" destOrd="0" presId="urn:microsoft.com/office/officeart/2008/layout/VerticalCurvedList"/>
    <dgm:cxn modelId="{5F324C40-6317-41F5-B1F8-4A6142AAF4ED}" type="presParOf" srcId="{0720B2F8-3212-4398-80E2-AD943730F4D0}" destId="{2EB0381D-9A24-4401-B3EA-61788748817A}" srcOrd="0" destOrd="0" presId="urn:microsoft.com/office/officeart/2008/layout/VerticalCurvedList"/>
    <dgm:cxn modelId="{AFE43523-CF57-47A1-BD46-4CF11ACB7804}" type="presParOf" srcId="{68642D52-1563-45CC-A4AF-F42BFF1272EE}" destId="{86053A16-AA93-4695-8900-D0A237FF8B6F}" srcOrd="3" destOrd="0" presId="urn:microsoft.com/office/officeart/2008/layout/VerticalCurvedList"/>
    <dgm:cxn modelId="{0ABE3A95-4078-4BEF-89CE-8D3E605A3059}" type="presParOf" srcId="{68642D52-1563-45CC-A4AF-F42BFF1272EE}" destId="{EB953792-DBB6-4419-8910-E992CD4ABE12}" srcOrd="4" destOrd="0" presId="urn:microsoft.com/office/officeart/2008/layout/VerticalCurvedList"/>
    <dgm:cxn modelId="{BE293CFB-18F1-4F28-BE55-23ADD7A4D4DC}" type="presParOf" srcId="{EB953792-DBB6-4419-8910-E992CD4ABE12}" destId="{1900C600-0F82-439D-8E0E-9B3D3246B86E}" srcOrd="0" destOrd="0" presId="urn:microsoft.com/office/officeart/2008/layout/VerticalCurvedList"/>
    <dgm:cxn modelId="{089A3738-38A7-480B-B302-87460984F4E8}" type="presParOf" srcId="{68642D52-1563-45CC-A4AF-F42BFF1272EE}" destId="{1C9C900F-160E-4866-974C-2E1CD700132A}" srcOrd="5" destOrd="0" presId="urn:microsoft.com/office/officeart/2008/layout/VerticalCurvedList"/>
    <dgm:cxn modelId="{1C8A1A91-EB13-4EAE-A22E-E76A8F50E399}" type="presParOf" srcId="{68642D52-1563-45CC-A4AF-F42BFF1272EE}" destId="{2AC5C432-D688-420A-BB22-75A8DF04296E}" srcOrd="6" destOrd="0" presId="urn:microsoft.com/office/officeart/2008/layout/VerticalCurvedList"/>
    <dgm:cxn modelId="{DE6CE6B3-7163-4C8E-9E8D-A714C3F19D78}" type="presParOf" srcId="{2AC5C432-D688-420A-BB22-75A8DF04296E}" destId="{1E9B11BE-0FD9-4D46-9D9B-105912C8165F}" srcOrd="0" destOrd="0" presId="urn:microsoft.com/office/officeart/2008/layout/VerticalCurvedList"/>
    <dgm:cxn modelId="{7D62F579-0D26-4C29-84B9-B108DCBE9D42}" type="presParOf" srcId="{68642D52-1563-45CC-A4AF-F42BFF1272EE}" destId="{C6367722-7A9E-4494-B0D2-FBD701585F6E}" srcOrd="7" destOrd="0" presId="urn:microsoft.com/office/officeart/2008/layout/VerticalCurvedList"/>
    <dgm:cxn modelId="{0BA53F2C-6965-4486-B26B-5739F4247A58}" type="presParOf" srcId="{68642D52-1563-45CC-A4AF-F42BFF1272EE}" destId="{FB40EA27-98B1-49D0-B490-F77B57ED6904}" srcOrd="8" destOrd="0" presId="urn:microsoft.com/office/officeart/2008/layout/VerticalCurvedList"/>
    <dgm:cxn modelId="{FD2C38F1-3C56-490A-933B-3DAEAC82DD12}" type="presParOf" srcId="{FB40EA27-98B1-49D0-B490-F77B57ED6904}" destId="{1C2AEBED-7CB9-4979-A97B-F17D9EF56246}" srcOrd="0" destOrd="0" presId="urn:microsoft.com/office/officeart/2008/layout/VerticalCurvedList"/>
    <dgm:cxn modelId="{7570BA2D-D0A8-4EC7-AC4B-654D2A3626FB}" type="presParOf" srcId="{68642D52-1563-45CC-A4AF-F42BFF1272EE}" destId="{B617B009-84CA-4CB4-B485-C549153BA53B}" srcOrd="9" destOrd="0" presId="urn:microsoft.com/office/officeart/2008/layout/VerticalCurvedList"/>
    <dgm:cxn modelId="{4F8167D6-DD2A-4806-B6D1-FD3BFFA72164}" type="presParOf" srcId="{68642D52-1563-45CC-A4AF-F42BFF1272EE}" destId="{32A92564-50DF-48EB-AE89-0AB1B748E3A8}" srcOrd="10" destOrd="0" presId="urn:microsoft.com/office/officeart/2008/layout/VerticalCurvedList"/>
    <dgm:cxn modelId="{35C6377A-9649-4D6D-92EF-A3F3654BF384}" type="presParOf" srcId="{32A92564-50DF-48EB-AE89-0AB1B748E3A8}" destId="{320DC308-24B6-4CFC-A4FB-4F45309C71CC}" srcOrd="0" destOrd="0" presId="urn:microsoft.com/office/officeart/2008/layout/VerticalCurvedList"/>
    <dgm:cxn modelId="{2C2FE8BD-87A4-4E1D-A392-B33A8F4AD5D7}" type="presParOf" srcId="{68642D52-1563-45CC-A4AF-F42BFF1272EE}" destId="{01DB8395-CCE8-4CEB-94FA-16599784DB2E}" srcOrd="11" destOrd="0" presId="urn:microsoft.com/office/officeart/2008/layout/VerticalCurvedList"/>
    <dgm:cxn modelId="{4E6B3B59-AE3C-4848-9302-541890C8B93B}" type="presParOf" srcId="{68642D52-1563-45CC-A4AF-F42BFF1272EE}" destId="{BB9148BA-407A-4662-83A3-C46078B62E0F}" srcOrd="12" destOrd="0" presId="urn:microsoft.com/office/officeart/2008/layout/VerticalCurvedList"/>
    <dgm:cxn modelId="{2A131CDB-90F3-46E7-B77B-11CE2CDA5952}" type="presParOf" srcId="{BB9148BA-407A-4662-83A3-C46078B62E0F}" destId="{4C14CEFB-D352-413C-8353-3A94D51062C6}" srcOrd="0" destOrd="0" presId="urn:microsoft.com/office/officeart/2008/layout/VerticalCurvedList"/>
    <dgm:cxn modelId="{B2E8694C-C34A-4B75-A36E-FC994D7B35EC}" type="presParOf" srcId="{68642D52-1563-45CC-A4AF-F42BFF1272EE}" destId="{74B47E73-04E3-4154-B612-1F6DA4AE3024}" srcOrd="13" destOrd="0" presId="urn:microsoft.com/office/officeart/2008/layout/VerticalCurvedList"/>
    <dgm:cxn modelId="{83131F87-58DA-4DB7-8B6F-B6C757498DFF}" type="presParOf" srcId="{68642D52-1563-45CC-A4AF-F42BFF1272EE}" destId="{10C22D01-F7A6-4FC5-8A20-2B751D814BDF}" srcOrd="14" destOrd="0" presId="urn:microsoft.com/office/officeart/2008/layout/VerticalCurvedList"/>
    <dgm:cxn modelId="{62782C8A-B6B4-41E4-8E27-CFA84AEAE0DF}" type="presParOf" srcId="{10C22D01-F7A6-4FC5-8A20-2B751D814BDF}" destId="{F72386BD-7B57-4EBD-B8E7-E9AD096FCF9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031AC97-B9D3-465F-84EF-6B34F1968859}" type="doc">
      <dgm:prSet loTypeId="urn:microsoft.com/office/officeart/2005/8/layout/vList3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8C1C153-ABAA-46DD-9020-2FD519BA9EEE}">
      <dgm:prSet/>
      <dgm:spPr/>
      <dgm:t>
        <a:bodyPr/>
        <a:lstStyle/>
        <a:p>
          <a:r>
            <a:rPr lang="ru-RU" dirty="0" smtClean="0"/>
            <a:t>д/с «Подснежник»</a:t>
          </a:r>
          <a:endParaRPr lang="ru-RU" dirty="0"/>
        </a:p>
      </dgm:t>
    </dgm:pt>
    <dgm:pt modelId="{44F1C69C-9598-41A4-A872-E5D2EACA5C3E}" type="parTrans" cxnId="{816F2D33-2903-4AEF-B550-25B4EE6EBDF4}">
      <dgm:prSet/>
      <dgm:spPr/>
      <dgm:t>
        <a:bodyPr/>
        <a:lstStyle/>
        <a:p>
          <a:endParaRPr lang="ru-RU"/>
        </a:p>
      </dgm:t>
    </dgm:pt>
    <dgm:pt modelId="{395C0576-90A8-4CA9-9163-A0645C4975E1}" type="sibTrans" cxnId="{816F2D33-2903-4AEF-B550-25B4EE6EBDF4}">
      <dgm:prSet/>
      <dgm:spPr/>
      <dgm:t>
        <a:bodyPr/>
        <a:lstStyle/>
        <a:p>
          <a:endParaRPr lang="ru-RU"/>
        </a:p>
      </dgm:t>
    </dgm:pt>
    <dgm:pt modelId="{456BC7D0-4F92-4296-83B5-3EFB3C01EDF3}">
      <dgm:prSet/>
      <dgm:spPr/>
      <dgm:t>
        <a:bodyPr/>
        <a:lstStyle/>
        <a:p>
          <a:r>
            <a:rPr lang="ru-RU" dirty="0" smtClean="0"/>
            <a:t>д/с «Подснежник»,  д/с «Теремок», </a:t>
          </a:r>
        </a:p>
        <a:p>
          <a:r>
            <a:rPr lang="ru-RU" dirty="0" smtClean="0"/>
            <a:t> д/с «Огонек»</a:t>
          </a:r>
          <a:endParaRPr lang="ru-RU" dirty="0"/>
        </a:p>
      </dgm:t>
    </dgm:pt>
    <dgm:pt modelId="{A6E1A328-2EFE-450D-A7AC-E931B461A577}" type="parTrans" cxnId="{68558C12-1386-4B87-99EA-27D1AE526707}">
      <dgm:prSet/>
      <dgm:spPr/>
      <dgm:t>
        <a:bodyPr/>
        <a:lstStyle/>
        <a:p>
          <a:endParaRPr lang="ru-RU"/>
        </a:p>
      </dgm:t>
    </dgm:pt>
    <dgm:pt modelId="{28E1D392-405D-45D8-A8F1-9F4B8CFA1EEA}" type="sibTrans" cxnId="{68558C12-1386-4B87-99EA-27D1AE526707}">
      <dgm:prSet/>
      <dgm:spPr/>
      <dgm:t>
        <a:bodyPr/>
        <a:lstStyle/>
        <a:p>
          <a:endParaRPr lang="ru-RU"/>
        </a:p>
      </dgm:t>
    </dgm:pt>
    <dgm:pt modelId="{FF97684B-36F0-48B3-BA74-2248E0CE49F0}">
      <dgm:prSet/>
      <dgm:spPr/>
      <dgm:t>
        <a:bodyPr/>
        <a:lstStyle/>
        <a:p>
          <a:r>
            <a:rPr lang="ru-RU" dirty="0" smtClean="0"/>
            <a:t>д/с «Подснежник»,  д/с «Теремок»,  </a:t>
          </a:r>
        </a:p>
        <a:p>
          <a:r>
            <a:rPr lang="ru-RU" dirty="0" smtClean="0"/>
            <a:t>д/с «Огонек» , д/с «</a:t>
          </a:r>
          <a:r>
            <a:rPr lang="ru-RU" dirty="0" err="1" smtClean="0"/>
            <a:t>Баяр</a:t>
          </a:r>
          <a:r>
            <a:rPr lang="ru-RU" dirty="0" smtClean="0"/>
            <a:t>»,  д/с «</a:t>
          </a:r>
          <a:r>
            <a:rPr lang="ru-RU" dirty="0" err="1" smtClean="0"/>
            <a:t>Туяна</a:t>
          </a:r>
          <a:r>
            <a:rPr lang="ru-RU" dirty="0" smtClean="0"/>
            <a:t>», </a:t>
          </a:r>
        </a:p>
        <a:p>
          <a:r>
            <a:rPr lang="ru-RU" dirty="0" smtClean="0"/>
            <a:t> д/с «</a:t>
          </a:r>
          <a:r>
            <a:rPr lang="ru-RU" dirty="0" err="1" smtClean="0"/>
            <a:t>Ая</a:t>
          </a:r>
          <a:r>
            <a:rPr lang="ru-RU" dirty="0" smtClean="0"/>
            <a:t>-Ганга»,  д/с «Золотая рыбка» </a:t>
          </a:r>
          <a:endParaRPr lang="ru-RU" dirty="0"/>
        </a:p>
      </dgm:t>
    </dgm:pt>
    <dgm:pt modelId="{E1B9D28C-5CF4-43DC-9821-B0733757C9B6}" type="parTrans" cxnId="{95D2716C-5FB1-43A4-B662-328A754EB5CF}">
      <dgm:prSet/>
      <dgm:spPr/>
      <dgm:t>
        <a:bodyPr/>
        <a:lstStyle/>
        <a:p>
          <a:endParaRPr lang="ru-RU"/>
        </a:p>
      </dgm:t>
    </dgm:pt>
    <dgm:pt modelId="{E8BF4A1D-C22F-4DA9-B484-1C3FFF5065BF}" type="sibTrans" cxnId="{95D2716C-5FB1-43A4-B662-328A754EB5CF}">
      <dgm:prSet/>
      <dgm:spPr/>
      <dgm:t>
        <a:bodyPr/>
        <a:lstStyle/>
        <a:p>
          <a:endParaRPr lang="ru-RU"/>
        </a:p>
      </dgm:t>
    </dgm:pt>
    <dgm:pt modelId="{0FCE8CBD-7404-4D90-8505-81B6BAE30E2D}" type="pres">
      <dgm:prSet presAssocID="{E031AC97-B9D3-465F-84EF-6B34F1968859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ADFF0E1-E26F-4D36-9B76-03E53BF2FF82}" type="pres">
      <dgm:prSet presAssocID="{456BC7D0-4F92-4296-83B5-3EFB3C01EDF3}" presName="composite" presStyleCnt="0"/>
      <dgm:spPr/>
    </dgm:pt>
    <dgm:pt modelId="{C75BA119-EC75-4765-BF03-BC111AF4C74A}" type="pres">
      <dgm:prSet presAssocID="{456BC7D0-4F92-4296-83B5-3EFB3C01EDF3}" presName="imgShp" presStyleLbl="fgImgPlace1" presStyleIdx="0" presStyleCnt="3"/>
      <dgm:spPr/>
    </dgm:pt>
    <dgm:pt modelId="{5595D232-BD99-4F46-826D-E505211DD8BA}" type="pres">
      <dgm:prSet presAssocID="{456BC7D0-4F92-4296-83B5-3EFB3C01EDF3}" presName="txShp" presStyleLbl="node1" presStyleIdx="0" presStyleCnt="3" custLinFactY="39266" custLinFactNeighborX="10682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4CEE65-0949-4348-BE85-B1130D13C323}" type="pres">
      <dgm:prSet presAssocID="{28E1D392-405D-45D8-A8F1-9F4B8CFA1EEA}" presName="spacing" presStyleCnt="0"/>
      <dgm:spPr/>
    </dgm:pt>
    <dgm:pt modelId="{59939E58-3995-478D-906A-C4B2AB75FF5E}" type="pres">
      <dgm:prSet presAssocID="{48C1C153-ABAA-46DD-9020-2FD519BA9EEE}" presName="composite" presStyleCnt="0"/>
      <dgm:spPr/>
    </dgm:pt>
    <dgm:pt modelId="{8F06AAC1-F61F-4EF6-BEDC-D80A97442703}" type="pres">
      <dgm:prSet presAssocID="{48C1C153-ABAA-46DD-9020-2FD519BA9EEE}" presName="imgShp" presStyleLbl="fgImgPlace1" presStyleIdx="1" presStyleCnt="3"/>
      <dgm:spPr/>
    </dgm:pt>
    <dgm:pt modelId="{2E8DE9F6-6B64-4B66-9C56-E1B0B1E463F8}" type="pres">
      <dgm:prSet presAssocID="{48C1C153-ABAA-46DD-9020-2FD519BA9EEE}" presName="txShp" presStyleLbl="node1" presStyleIdx="1" presStyleCnt="3" custScaleX="105045" custLinFactY="-29223" custLinFactNeighborX="13343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B44303-D16D-42C0-8F1A-871796E22A24}" type="pres">
      <dgm:prSet presAssocID="{395C0576-90A8-4CA9-9163-A0645C4975E1}" presName="spacing" presStyleCnt="0"/>
      <dgm:spPr/>
    </dgm:pt>
    <dgm:pt modelId="{265A8378-F9D0-4BCF-9244-F152F4EDF72D}" type="pres">
      <dgm:prSet presAssocID="{FF97684B-36F0-48B3-BA74-2248E0CE49F0}" presName="composite" presStyleCnt="0"/>
      <dgm:spPr/>
    </dgm:pt>
    <dgm:pt modelId="{B70A586F-593F-4EB0-91AE-BBF5AED1E67E}" type="pres">
      <dgm:prSet presAssocID="{FF97684B-36F0-48B3-BA74-2248E0CE49F0}" presName="imgShp" presStyleLbl="fgImgPlace1" presStyleIdx="2" presStyleCnt="3"/>
      <dgm:spPr/>
    </dgm:pt>
    <dgm:pt modelId="{3542E282-45F2-474E-8C87-BB3C6AE861FC}" type="pres">
      <dgm:prSet presAssocID="{FF97684B-36F0-48B3-BA74-2248E0CE49F0}" presName="txShp" presStyleLbl="node1" presStyleIdx="2" presStyleCnt="3" custScaleX="100287" custLinFactNeighborX="15029" custLinFactNeighborY="-12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5D2716C-5FB1-43A4-B662-328A754EB5CF}" srcId="{E031AC97-B9D3-465F-84EF-6B34F1968859}" destId="{FF97684B-36F0-48B3-BA74-2248E0CE49F0}" srcOrd="2" destOrd="0" parTransId="{E1B9D28C-5CF4-43DC-9821-B0733757C9B6}" sibTransId="{E8BF4A1D-C22F-4DA9-B484-1C3FFF5065BF}"/>
    <dgm:cxn modelId="{91738A4D-8FCD-4BCD-8242-01C3B346F9FD}" type="presOf" srcId="{48C1C153-ABAA-46DD-9020-2FD519BA9EEE}" destId="{2E8DE9F6-6B64-4B66-9C56-E1B0B1E463F8}" srcOrd="0" destOrd="0" presId="urn:microsoft.com/office/officeart/2005/8/layout/vList3"/>
    <dgm:cxn modelId="{816F2D33-2903-4AEF-B550-25B4EE6EBDF4}" srcId="{E031AC97-B9D3-465F-84EF-6B34F1968859}" destId="{48C1C153-ABAA-46DD-9020-2FD519BA9EEE}" srcOrd="1" destOrd="0" parTransId="{44F1C69C-9598-41A4-A872-E5D2EACA5C3E}" sibTransId="{395C0576-90A8-4CA9-9163-A0645C4975E1}"/>
    <dgm:cxn modelId="{68558C12-1386-4B87-99EA-27D1AE526707}" srcId="{E031AC97-B9D3-465F-84EF-6B34F1968859}" destId="{456BC7D0-4F92-4296-83B5-3EFB3C01EDF3}" srcOrd="0" destOrd="0" parTransId="{A6E1A328-2EFE-450D-A7AC-E931B461A577}" sibTransId="{28E1D392-405D-45D8-A8F1-9F4B8CFA1EEA}"/>
    <dgm:cxn modelId="{D5302A45-8253-4F98-BAE9-7F7853B9BAEC}" type="presOf" srcId="{FF97684B-36F0-48B3-BA74-2248E0CE49F0}" destId="{3542E282-45F2-474E-8C87-BB3C6AE861FC}" srcOrd="0" destOrd="0" presId="urn:microsoft.com/office/officeart/2005/8/layout/vList3"/>
    <dgm:cxn modelId="{9D8BC581-C654-4900-8E72-5E5F42E8EC12}" type="presOf" srcId="{456BC7D0-4F92-4296-83B5-3EFB3C01EDF3}" destId="{5595D232-BD99-4F46-826D-E505211DD8BA}" srcOrd="0" destOrd="0" presId="urn:microsoft.com/office/officeart/2005/8/layout/vList3"/>
    <dgm:cxn modelId="{C35A20E5-D8A8-4610-8002-0A36ECE61BFA}" type="presOf" srcId="{E031AC97-B9D3-465F-84EF-6B34F1968859}" destId="{0FCE8CBD-7404-4D90-8505-81B6BAE30E2D}" srcOrd="0" destOrd="0" presId="urn:microsoft.com/office/officeart/2005/8/layout/vList3"/>
    <dgm:cxn modelId="{0379B526-41FA-46A9-98DD-2495B1F18CC0}" type="presParOf" srcId="{0FCE8CBD-7404-4D90-8505-81B6BAE30E2D}" destId="{2ADFF0E1-E26F-4D36-9B76-03E53BF2FF82}" srcOrd="0" destOrd="0" presId="urn:microsoft.com/office/officeart/2005/8/layout/vList3"/>
    <dgm:cxn modelId="{262C8945-6F6B-4B7B-89A2-218A67729CFF}" type="presParOf" srcId="{2ADFF0E1-E26F-4D36-9B76-03E53BF2FF82}" destId="{C75BA119-EC75-4765-BF03-BC111AF4C74A}" srcOrd="0" destOrd="0" presId="urn:microsoft.com/office/officeart/2005/8/layout/vList3"/>
    <dgm:cxn modelId="{2AB3E243-497A-46EB-900D-00067F1EF4E9}" type="presParOf" srcId="{2ADFF0E1-E26F-4D36-9B76-03E53BF2FF82}" destId="{5595D232-BD99-4F46-826D-E505211DD8BA}" srcOrd="1" destOrd="0" presId="urn:microsoft.com/office/officeart/2005/8/layout/vList3"/>
    <dgm:cxn modelId="{804B0D3A-C627-46FE-ACAD-BEC19E438A33}" type="presParOf" srcId="{0FCE8CBD-7404-4D90-8505-81B6BAE30E2D}" destId="{974CEE65-0949-4348-BE85-B1130D13C323}" srcOrd="1" destOrd="0" presId="urn:microsoft.com/office/officeart/2005/8/layout/vList3"/>
    <dgm:cxn modelId="{845E7A05-760C-454A-87FE-BDB04EBB192F}" type="presParOf" srcId="{0FCE8CBD-7404-4D90-8505-81B6BAE30E2D}" destId="{59939E58-3995-478D-906A-C4B2AB75FF5E}" srcOrd="2" destOrd="0" presId="urn:microsoft.com/office/officeart/2005/8/layout/vList3"/>
    <dgm:cxn modelId="{8F80BBD6-1847-499B-AE4C-4F777E6571D6}" type="presParOf" srcId="{59939E58-3995-478D-906A-C4B2AB75FF5E}" destId="{8F06AAC1-F61F-4EF6-BEDC-D80A97442703}" srcOrd="0" destOrd="0" presId="urn:microsoft.com/office/officeart/2005/8/layout/vList3"/>
    <dgm:cxn modelId="{DC63B064-5869-477A-B0BB-F1B3AB67CA2D}" type="presParOf" srcId="{59939E58-3995-478D-906A-C4B2AB75FF5E}" destId="{2E8DE9F6-6B64-4B66-9C56-E1B0B1E463F8}" srcOrd="1" destOrd="0" presId="urn:microsoft.com/office/officeart/2005/8/layout/vList3"/>
    <dgm:cxn modelId="{FA0CB70B-7F48-4AB5-BD3C-4EB987B262F4}" type="presParOf" srcId="{0FCE8CBD-7404-4D90-8505-81B6BAE30E2D}" destId="{F7B44303-D16D-42C0-8F1A-871796E22A24}" srcOrd="3" destOrd="0" presId="urn:microsoft.com/office/officeart/2005/8/layout/vList3"/>
    <dgm:cxn modelId="{A8495AAC-8C29-4E3E-B23C-5F69DB8692C5}" type="presParOf" srcId="{0FCE8CBD-7404-4D90-8505-81B6BAE30E2D}" destId="{265A8378-F9D0-4BCF-9244-F152F4EDF72D}" srcOrd="4" destOrd="0" presId="urn:microsoft.com/office/officeart/2005/8/layout/vList3"/>
    <dgm:cxn modelId="{E6340E85-ACED-4DF6-BC52-FB7BE58AA191}" type="presParOf" srcId="{265A8378-F9D0-4BCF-9244-F152F4EDF72D}" destId="{B70A586F-593F-4EB0-91AE-BBF5AED1E67E}" srcOrd="0" destOrd="0" presId="urn:microsoft.com/office/officeart/2005/8/layout/vList3"/>
    <dgm:cxn modelId="{514C0DDC-C723-4109-B1E9-32AAA0386F08}" type="presParOf" srcId="{265A8378-F9D0-4BCF-9244-F152F4EDF72D}" destId="{3542E282-45F2-474E-8C87-BB3C6AE861FC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57B4C5-EB98-4EDC-B61F-DA8C27246788}">
      <dsp:nvSpPr>
        <dsp:cNvPr id="0" name=""/>
        <dsp:cNvSpPr/>
      </dsp:nvSpPr>
      <dsp:spPr>
        <a:xfrm>
          <a:off x="1715" y="0"/>
          <a:ext cx="2668612" cy="4534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В рамках проекта «Успех каждого ребенка» национального проекта «Образование»  выделено за счет средств Федерального и Республиканского бюджета </a:t>
          </a:r>
          <a:r>
            <a:rPr lang="ru-RU" sz="900" kern="1200" dirty="0" smtClean="0"/>
            <a:t> </a:t>
          </a:r>
          <a:r>
            <a:rPr lang="ru-RU" sz="1400" b="1" kern="1200" dirty="0" smtClean="0"/>
            <a:t>1379500 </a:t>
          </a:r>
          <a:r>
            <a:rPr lang="ru-RU" sz="1400" b="1" kern="1200" dirty="0" err="1" smtClean="0"/>
            <a:t>руб</a:t>
          </a:r>
          <a:endParaRPr lang="ru-RU" sz="1400" b="1" kern="1200" dirty="0"/>
        </a:p>
      </dsp:txBody>
      <dsp:txXfrm>
        <a:off x="1715" y="1813840"/>
        <a:ext cx="2668612" cy="1813840"/>
      </dsp:txXfrm>
    </dsp:sp>
    <dsp:sp modelId="{2365F0F9-FBF6-452C-B65A-C0B7EFCB825C}">
      <dsp:nvSpPr>
        <dsp:cNvPr id="0" name=""/>
        <dsp:cNvSpPr/>
      </dsp:nvSpPr>
      <dsp:spPr>
        <a:xfrm>
          <a:off x="576057" y="214121"/>
          <a:ext cx="1510022" cy="1481060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0" r="-40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163F2F-30A0-43C0-A8AA-6DECB3C3085C}">
      <dsp:nvSpPr>
        <dsp:cNvPr id="0" name=""/>
        <dsp:cNvSpPr/>
      </dsp:nvSpPr>
      <dsp:spPr>
        <a:xfrm>
          <a:off x="2750386" y="0"/>
          <a:ext cx="2668612" cy="4534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В рамках подпрограммы «Общее и дополнительное образование» Государственной программы РБ «Развитие образования и науки» предоставлена из бюджета РБ субсидия на реализацию мероприятий по благоустройству здания </a:t>
          </a:r>
          <a:r>
            <a:rPr lang="ru-RU" sz="1400" kern="1200" dirty="0" err="1" smtClean="0"/>
            <a:t>Дабатуйской</a:t>
          </a:r>
          <a:r>
            <a:rPr lang="ru-RU" sz="1400" kern="1200" dirty="0" smtClean="0"/>
            <a:t> НОШ –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 600 000 руб. </a:t>
          </a:r>
          <a:endParaRPr lang="ru-RU" sz="1400" b="1" kern="1200" dirty="0"/>
        </a:p>
      </dsp:txBody>
      <dsp:txXfrm>
        <a:off x="2750386" y="1813840"/>
        <a:ext cx="2668612" cy="1813840"/>
      </dsp:txXfrm>
    </dsp:sp>
    <dsp:sp modelId="{94A3F1FB-9159-4546-92FB-A44B9804E7C2}">
      <dsp:nvSpPr>
        <dsp:cNvPr id="0" name=""/>
        <dsp:cNvSpPr/>
      </dsp:nvSpPr>
      <dsp:spPr>
        <a:xfrm>
          <a:off x="3299753" y="70110"/>
          <a:ext cx="1510022" cy="1510022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6E490D-0953-4C40-92A5-410472492802}">
      <dsp:nvSpPr>
        <dsp:cNvPr id="0" name=""/>
        <dsp:cNvSpPr/>
      </dsp:nvSpPr>
      <dsp:spPr>
        <a:xfrm>
          <a:off x="5499057" y="0"/>
          <a:ext cx="2668612" cy="4534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на развитие общественной инфраструктуры предусмотрено из республиканского бюджета в 2020году 5819тыс.руб.  (5337,2тыс.руб.  РБ, 481,73тыс.руб. МБ.)</a:t>
          </a:r>
          <a:endParaRPr lang="ru-RU" sz="1500" kern="1200" dirty="0"/>
        </a:p>
      </dsp:txBody>
      <dsp:txXfrm>
        <a:off x="5499057" y="1813840"/>
        <a:ext cx="2668612" cy="1813840"/>
      </dsp:txXfrm>
    </dsp:sp>
    <dsp:sp modelId="{2DCBFC70-E905-453A-90A2-AEEAFF4EDEA2}">
      <dsp:nvSpPr>
        <dsp:cNvPr id="0" name=""/>
        <dsp:cNvSpPr/>
      </dsp:nvSpPr>
      <dsp:spPr>
        <a:xfrm>
          <a:off x="6048666" y="142108"/>
          <a:ext cx="1510022" cy="1510022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217699-4988-43A7-80E2-B6CB5C641360}">
      <dsp:nvSpPr>
        <dsp:cNvPr id="0" name=""/>
        <dsp:cNvSpPr/>
      </dsp:nvSpPr>
      <dsp:spPr>
        <a:xfrm>
          <a:off x="326775" y="3627681"/>
          <a:ext cx="7515835" cy="680190"/>
        </a:xfrm>
        <a:prstGeom prst="leftRightArrow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4F413B-62D5-4482-99D7-90F650436DBB}">
      <dsp:nvSpPr>
        <dsp:cNvPr id="0" name=""/>
        <dsp:cNvSpPr/>
      </dsp:nvSpPr>
      <dsp:spPr>
        <a:xfrm rot="5400000">
          <a:off x="418861" y="556782"/>
          <a:ext cx="1258278" cy="2093746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29FB33-4353-427B-AE13-DBCF0693A8DB}">
      <dsp:nvSpPr>
        <dsp:cNvPr id="0" name=""/>
        <dsp:cNvSpPr/>
      </dsp:nvSpPr>
      <dsp:spPr>
        <a:xfrm>
          <a:off x="208861" y="1272571"/>
          <a:ext cx="1890246" cy="405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kern="1200" dirty="0" smtClean="0"/>
            <a:t>2020</a:t>
          </a:r>
          <a:endParaRPr lang="ru-RU" sz="4400" kern="1200" dirty="0"/>
        </a:p>
      </dsp:txBody>
      <dsp:txXfrm>
        <a:off x="208861" y="1272571"/>
        <a:ext cx="1890246" cy="405131"/>
      </dsp:txXfrm>
    </dsp:sp>
    <dsp:sp modelId="{1AADBAB3-10ED-4FDB-892F-8146CC006EB2}">
      <dsp:nvSpPr>
        <dsp:cNvPr id="0" name=""/>
        <dsp:cNvSpPr/>
      </dsp:nvSpPr>
      <dsp:spPr>
        <a:xfrm>
          <a:off x="1742419" y="402638"/>
          <a:ext cx="356650" cy="35665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E5E926-5117-4523-8250-8A0121BD0B74}">
      <dsp:nvSpPr>
        <dsp:cNvPr id="0" name=""/>
        <dsp:cNvSpPr/>
      </dsp:nvSpPr>
      <dsp:spPr>
        <a:xfrm rot="5400000">
          <a:off x="2771060" y="90472"/>
          <a:ext cx="1258278" cy="2093746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605309-B8BD-4F08-BF53-E333DF7C95ED}">
      <dsp:nvSpPr>
        <dsp:cNvPr id="0" name=""/>
        <dsp:cNvSpPr/>
      </dsp:nvSpPr>
      <dsp:spPr>
        <a:xfrm>
          <a:off x="2522853" y="609752"/>
          <a:ext cx="1890246" cy="16569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kern="1200" dirty="0" smtClean="0"/>
            <a:t>2024</a:t>
          </a:r>
          <a:endParaRPr lang="ru-RU" sz="4400" kern="1200" dirty="0"/>
        </a:p>
      </dsp:txBody>
      <dsp:txXfrm>
        <a:off x="2522853" y="609752"/>
        <a:ext cx="1890246" cy="165691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736E8C-4759-4AF8-884A-41F111FA1E27}">
      <dsp:nvSpPr>
        <dsp:cNvPr id="0" name=""/>
        <dsp:cNvSpPr/>
      </dsp:nvSpPr>
      <dsp:spPr>
        <a:xfrm>
          <a:off x="853840" y="0"/>
          <a:ext cx="3298336" cy="3298336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841F0B-5D06-4064-BABC-B77E3A26E6A3}">
      <dsp:nvSpPr>
        <dsp:cNvPr id="0" name=""/>
        <dsp:cNvSpPr/>
      </dsp:nvSpPr>
      <dsp:spPr>
        <a:xfrm>
          <a:off x="2476588" y="331605"/>
          <a:ext cx="2143918" cy="78077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smtClean="0"/>
            <a:t>251 –получили аттестаты </a:t>
          </a:r>
          <a:endParaRPr lang="ru-RU" sz="1500" b="1" kern="1200"/>
        </a:p>
      </dsp:txBody>
      <dsp:txXfrm>
        <a:off x="2514702" y="369719"/>
        <a:ext cx="2067690" cy="704549"/>
      </dsp:txXfrm>
    </dsp:sp>
    <dsp:sp modelId="{0B75E4F0-6C31-46EC-93E8-0313F0ABFAA2}">
      <dsp:nvSpPr>
        <dsp:cNvPr id="0" name=""/>
        <dsp:cNvSpPr/>
      </dsp:nvSpPr>
      <dsp:spPr>
        <a:xfrm>
          <a:off x="2476588" y="1209980"/>
          <a:ext cx="2143918" cy="78077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smtClean="0"/>
            <a:t>3- оставлены на повторное обучение</a:t>
          </a:r>
          <a:endParaRPr lang="ru-RU" sz="1500" b="1" kern="1200"/>
        </a:p>
      </dsp:txBody>
      <dsp:txXfrm>
        <a:off x="2514702" y="1248094"/>
        <a:ext cx="2067690" cy="704549"/>
      </dsp:txXfrm>
    </dsp:sp>
    <dsp:sp modelId="{6D94BD8D-5A1A-4B97-BBBD-8CAED02DDE82}">
      <dsp:nvSpPr>
        <dsp:cNvPr id="0" name=""/>
        <dsp:cNvSpPr/>
      </dsp:nvSpPr>
      <dsp:spPr>
        <a:xfrm>
          <a:off x="2476588" y="2088355"/>
          <a:ext cx="2143918" cy="78077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1-получил справку</a:t>
          </a:r>
          <a:endParaRPr lang="ru-RU" sz="1500" b="1" kern="1200" dirty="0"/>
        </a:p>
      </dsp:txBody>
      <dsp:txXfrm>
        <a:off x="2514702" y="2126469"/>
        <a:ext cx="2067690" cy="70454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F45E1A-D6C9-4457-BAC0-0A03010B418E}">
      <dsp:nvSpPr>
        <dsp:cNvPr id="0" name=""/>
        <dsp:cNvSpPr/>
      </dsp:nvSpPr>
      <dsp:spPr>
        <a:xfrm>
          <a:off x="1182970" y="849676"/>
          <a:ext cx="2215471" cy="14777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6464" rIns="156464" bIns="156464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«Учитель года» - 5 участников</a:t>
          </a:r>
          <a:endParaRPr lang="ru-RU" sz="2200" kern="1200" dirty="0"/>
        </a:p>
      </dsp:txBody>
      <dsp:txXfrm>
        <a:off x="1537445" y="849676"/>
        <a:ext cx="1860996" cy="1477719"/>
      </dsp:txXfrm>
    </dsp:sp>
    <dsp:sp modelId="{C020718B-5D09-4EAF-8C3E-E346B2D856D0}">
      <dsp:nvSpPr>
        <dsp:cNvPr id="0" name=""/>
        <dsp:cNvSpPr/>
      </dsp:nvSpPr>
      <dsp:spPr>
        <a:xfrm>
          <a:off x="1182970" y="2327396"/>
          <a:ext cx="2215471" cy="14777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6464" rIns="156464" bIns="156464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«Лучший учитель» – 4 участника</a:t>
          </a:r>
          <a:endParaRPr lang="ru-RU" sz="2200" kern="1200" dirty="0"/>
        </a:p>
      </dsp:txBody>
      <dsp:txXfrm>
        <a:off x="1537445" y="2327396"/>
        <a:ext cx="1860996" cy="1477719"/>
      </dsp:txXfrm>
    </dsp:sp>
    <dsp:sp modelId="{4E491BF8-1BE0-4071-B415-F9AECD75B0C7}">
      <dsp:nvSpPr>
        <dsp:cNvPr id="0" name=""/>
        <dsp:cNvSpPr/>
      </dsp:nvSpPr>
      <dsp:spPr>
        <a:xfrm>
          <a:off x="1385" y="258884"/>
          <a:ext cx="1476981" cy="14769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2019</a:t>
          </a:r>
          <a:endParaRPr lang="ru-RU" sz="3600" kern="1200" dirty="0"/>
        </a:p>
      </dsp:txBody>
      <dsp:txXfrm>
        <a:off x="217684" y="475183"/>
        <a:ext cx="1044383" cy="1044383"/>
      </dsp:txXfrm>
    </dsp:sp>
    <dsp:sp modelId="{E8963FE9-5276-43B2-B6F0-1C30E045C9CA}">
      <dsp:nvSpPr>
        <dsp:cNvPr id="0" name=""/>
        <dsp:cNvSpPr/>
      </dsp:nvSpPr>
      <dsp:spPr>
        <a:xfrm>
          <a:off x="4802777" y="1110464"/>
          <a:ext cx="2215471" cy="14777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6464" rIns="156464" bIns="156464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«Лучший учитель» – 7 участников</a:t>
          </a:r>
          <a:endParaRPr lang="ru-RU" sz="2200" kern="1200" dirty="0"/>
        </a:p>
      </dsp:txBody>
      <dsp:txXfrm>
        <a:off x="5157253" y="1110464"/>
        <a:ext cx="1860996" cy="1477719"/>
      </dsp:txXfrm>
    </dsp:sp>
    <dsp:sp modelId="{1224CC53-180E-4D32-AAEB-405CEDE73AAE}">
      <dsp:nvSpPr>
        <dsp:cNvPr id="0" name=""/>
        <dsp:cNvSpPr/>
      </dsp:nvSpPr>
      <dsp:spPr>
        <a:xfrm>
          <a:off x="3693838" y="258884"/>
          <a:ext cx="1476981" cy="14769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2020</a:t>
          </a:r>
          <a:endParaRPr lang="ru-RU" sz="3600" kern="1200" dirty="0"/>
        </a:p>
      </dsp:txBody>
      <dsp:txXfrm>
        <a:off x="3910137" y="475183"/>
        <a:ext cx="1044383" cy="104438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830169-D0A2-48FF-A276-500F94363C1A}">
      <dsp:nvSpPr>
        <dsp:cNvPr id="0" name=""/>
        <dsp:cNvSpPr/>
      </dsp:nvSpPr>
      <dsp:spPr>
        <a:xfrm>
          <a:off x="609124" y="0"/>
          <a:ext cx="6791683" cy="989127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254000" bIns="157024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Высшая квалификационная категория</a:t>
          </a:r>
          <a:endParaRPr lang="ru-RU" sz="1200" b="1" kern="1200" dirty="0"/>
        </a:p>
      </dsp:txBody>
      <dsp:txXfrm>
        <a:off x="609124" y="247282"/>
        <a:ext cx="6544401" cy="494563"/>
      </dsp:txXfrm>
    </dsp:sp>
    <dsp:sp modelId="{A8E14D7D-FCCE-4C0C-B436-5F26357339B1}">
      <dsp:nvSpPr>
        <dsp:cNvPr id="0" name=""/>
        <dsp:cNvSpPr/>
      </dsp:nvSpPr>
      <dsp:spPr>
        <a:xfrm>
          <a:off x="445687" y="674116"/>
          <a:ext cx="1051839" cy="86782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69</a:t>
          </a:r>
          <a:endParaRPr lang="ru-RU" sz="3600" kern="1200" dirty="0"/>
        </a:p>
      </dsp:txBody>
      <dsp:txXfrm>
        <a:off x="445687" y="674116"/>
        <a:ext cx="1051839" cy="867825"/>
      </dsp:txXfrm>
    </dsp:sp>
    <dsp:sp modelId="{9034E109-C487-4F67-88DE-16F2847877AC}">
      <dsp:nvSpPr>
        <dsp:cNvPr id="0" name=""/>
        <dsp:cNvSpPr/>
      </dsp:nvSpPr>
      <dsp:spPr>
        <a:xfrm>
          <a:off x="2337436" y="616199"/>
          <a:ext cx="6382671" cy="989127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254000" bIns="157024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Первая квалификационная категория</a:t>
          </a:r>
          <a:endParaRPr lang="ru-RU" sz="2400" b="1" kern="1200" dirty="0"/>
        </a:p>
      </dsp:txBody>
      <dsp:txXfrm>
        <a:off x="2337436" y="863481"/>
        <a:ext cx="6135389" cy="494563"/>
      </dsp:txXfrm>
    </dsp:sp>
    <dsp:sp modelId="{524BADC3-6622-4D3E-9B94-435D721E3B47}">
      <dsp:nvSpPr>
        <dsp:cNvPr id="0" name=""/>
        <dsp:cNvSpPr/>
      </dsp:nvSpPr>
      <dsp:spPr>
        <a:xfrm>
          <a:off x="2319420" y="1298147"/>
          <a:ext cx="1106038" cy="6514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228</a:t>
          </a:r>
          <a:endParaRPr lang="ru-RU" sz="3600" kern="1200" dirty="0"/>
        </a:p>
      </dsp:txBody>
      <dsp:txXfrm>
        <a:off x="2319420" y="1298147"/>
        <a:ext cx="1106038" cy="651464"/>
      </dsp:txXfrm>
    </dsp:sp>
    <dsp:sp modelId="{BB500F8C-48A4-4919-8D54-C91CBD3A4150}">
      <dsp:nvSpPr>
        <dsp:cNvPr id="0" name=""/>
        <dsp:cNvSpPr/>
      </dsp:nvSpPr>
      <dsp:spPr>
        <a:xfrm>
          <a:off x="4086657" y="1256366"/>
          <a:ext cx="5057342" cy="954726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254000" bIns="157024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Соответствие занимаемой должности</a:t>
          </a:r>
          <a:endParaRPr lang="ru-RU" sz="1400" b="1" kern="1200" dirty="0"/>
        </a:p>
      </dsp:txBody>
      <dsp:txXfrm>
        <a:off x="4086657" y="1495048"/>
        <a:ext cx="4818661" cy="477363"/>
      </dsp:txXfrm>
    </dsp:sp>
    <dsp:sp modelId="{1E1BC9C9-C03A-4A2E-9140-D9A557E512EA}">
      <dsp:nvSpPr>
        <dsp:cNvPr id="0" name=""/>
        <dsp:cNvSpPr/>
      </dsp:nvSpPr>
      <dsp:spPr>
        <a:xfrm>
          <a:off x="4052132" y="1938564"/>
          <a:ext cx="1160426" cy="78424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/>
            <a:t>87</a:t>
          </a:r>
          <a:endParaRPr lang="ru-RU" sz="4000" kern="1200" dirty="0"/>
        </a:p>
      </dsp:txBody>
      <dsp:txXfrm>
        <a:off x="4052132" y="1938564"/>
        <a:ext cx="1160426" cy="78424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EF21D5-2E32-41BE-A4B8-7DC93041BA1B}">
      <dsp:nvSpPr>
        <dsp:cNvPr id="0" name=""/>
        <dsp:cNvSpPr/>
      </dsp:nvSpPr>
      <dsp:spPr>
        <a:xfrm>
          <a:off x="-4651929" y="-713324"/>
          <a:ext cx="5542491" cy="5542491"/>
        </a:xfrm>
        <a:prstGeom prst="blockArc">
          <a:avLst>
            <a:gd name="adj1" fmla="val 18900000"/>
            <a:gd name="adj2" fmla="val 2700000"/>
            <a:gd name="adj3" fmla="val 39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CAD79A-37AC-4B95-AFE1-4395E85380A6}">
      <dsp:nvSpPr>
        <dsp:cNvPr id="0" name=""/>
        <dsp:cNvSpPr/>
      </dsp:nvSpPr>
      <dsp:spPr>
        <a:xfrm>
          <a:off x="343672" y="127864"/>
          <a:ext cx="6087208" cy="3740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690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МБОУ «</a:t>
          </a:r>
          <a:r>
            <a:rPr lang="ru-RU" sz="2000" kern="1200" dirty="0" err="1" smtClean="0"/>
            <a:t>Бичурская</a:t>
          </a:r>
          <a:r>
            <a:rPr lang="ru-RU" sz="2000" kern="1200" dirty="0" smtClean="0"/>
            <a:t> СОШ№1»</a:t>
          </a:r>
          <a:endParaRPr lang="ru-RU" sz="2000" kern="1200" dirty="0"/>
        </a:p>
      </dsp:txBody>
      <dsp:txXfrm>
        <a:off x="343672" y="127864"/>
        <a:ext cx="6087208" cy="374047"/>
      </dsp:txXfrm>
    </dsp:sp>
    <dsp:sp modelId="{2EB0381D-9A24-4401-B3EA-61788748817A}">
      <dsp:nvSpPr>
        <dsp:cNvPr id="0" name=""/>
        <dsp:cNvSpPr/>
      </dsp:nvSpPr>
      <dsp:spPr>
        <a:xfrm>
          <a:off x="54946" y="140350"/>
          <a:ext cx="467559" cy="46755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053A16-AA93-4695-8900-D0A237FF8B6F}">
      <dsp:nvSpPr>
        <dsp:cNvPr id="0" name=""/>
        <dsp:cNvSpPr/>
      </dsp:nvSpPr>
      <dsp:spPr>
        <a:xfrm>
          <a:off x="627460" y="748507"/>
          <a:ext cx="5748474" cy="3740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690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МБОУ «</a:t>
          </a:r>
          <a:r>
            <a:rPr lang="ru-RU" sz="2000" kern="1200" dirty="0" err="1" smtClean="0"/>
            <a:t>Бичурская</a:t>
          </a:r>
          <a:r>
            <a:rPr lang="ru-RU" sz="2000" kern="1200" dirty="0" smtClean="0"/>
            <a:t> СОШ№2»</a:t>
          </a:r>
          <a:endParaRPr lang="ru-RU" sz="2000" kern="1200" dirty="0"/>
        </a:p>
      </dsp:txBody>
      <dsp:txXfrm>
        <a:off x="627460" y="748507"/>
        <a:ext cx="5748474" cy="374047"/>
      </dsp:txXfrm>
    </dsp:sp>
    <dsp:sp modelId="{1900C600-0F82-439D-8E0E-9B3D3246B86E}">
      <dsp:nvSpPr>
        <dsp:cNvPr id="0" name=""/>
        <dsp:cNvSpPr/>
      </dsp:nvSpPr>
      <dsp:spPr>
        <a:xfrm>
          <a:off x="393680" y="701751"/>
          <a:ext cx="467559" cy="46755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9C900F-160E-4866-974C-2E1CD700132A}">
      <dsp:nvSpPr>
        <dsp:cNvPr id="0" name=""/>
        <dsp:cNvSpPr/>
      </dsp:nvSpPr>
      <dsp:spPr>
        <a:xfrm>
          <a:off x="813084" y="1309496"/>
          <a:ext cx="5562849" cy="3740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690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МБОУ «</a:t>
          </a:r>
          <a:r>
            <a:rPr lang="ru-RU" sz="2000" kern="1200" dirty="0" err="1" smtClean="0"/>
            <a:t>Бичурская</a:t>
          </a:r>
          <a:r>
            <a:rPr lang="ru-RU" sz="2000" kern="1200" dirty="0" smtClean="0"/>
            <a:t> СОШ№3»</a:t>
          </a:r>
          <a:endParaRPr lang="ru-RU" sz="2000" kern="1200" dirty="0"/>
        </a:p>
      </dsp:txBody>
      <dsp:txXfrm>
        <a:off x="813084" y="1309496"/>
        <a:ext cx="5562849" cy="374047"/>
      </dsp:txXfrm>
    </dsp:sp>
    <dsp:sp modelId="{1E9B11BE-0FD9-4D46-9D9B-105912C8165F}">
      <dsp:nvSpPr>
        <dsp:cNvPr id="0" name=""/>
        <dsp:cNvSpPr/>
      </dsp:nvSpPr>
      <dsp:spPr>
        <a:xfrm>
          <a:off x="579304" y="1262740"/>
          <a:ext cx="467559" cy="46755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367722-7A9E-4494-B0D2-FBD701585F6E}">
      <dsp:nvSpPr>
        <dsp:cNvPr id="0" name=""/>
        <dsp:cNvSpPr/>
      </dsp:nvSpPr>
      <dsp:spPr>
        <a:xfrm>
          <a:off x="872352" y="1870897"/>
          <a:ext cx="5503581" cy="3740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690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МБОУ «</a:t>
          </a:r>
          <a:r>
            <a:rPr lang="ru-RU" sz="2000" kern="1200" dirty="0" err="1" smtClean="0"/>
            <a:t>Бичурская</a:t>
          </a:r>
          <a:r>
            <a:rPr lang="ru-RU" sz="2000" kern="1200" dirty="0" smtClean="0"/>
            <a:t> СОШ№5»</a:t>
          </a:r>
          <a:endParaRPr lang="ru-RU" sz="2000" kern="1200" dirty="0"/>
        </a:p>
      </dsp:txBody>
      <dsp:txXfrm>
        <a:off x="872352" y="1870897"/>
        <a:ext cx="5503581" cy="374047"/>
      </dsp:txXfrm>
    </dsp:sp>
    <dsp:sp modelId="{1C2AEBED-7CB9-4979-A97B-F17D9EF56246}">
      <dsp:nvSpPr>
        <dsp:cNvPr id="0" name=""/>
        <dsp:cNvSpPr/>
      </dsp:nvSpPr>
      <dsp:spPr>
        <a:xfrm>
          <a:off x="638572" y="1824141"/>
          <a:ext cx="467559" cy="46755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17B009-84CA-4CB4-B485-C549153BA53B}">
      <dsp:nvSpPr>
        <dsp:cNvPr id="0" name=""/>
        <dsp:cNvSpPr/>
      </dsp:nvSpPr>
      <dsp:spPr>
        <a:xfrm>
          <a:off x="813084" y="2432297"/>
          <a:ext cx="5562849" cy="3740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690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МБОУ «</a:t>
          </a:r>
          <a:r>
            <a:rPr lang="ru-RU" sz="2000" kern="1200" dirty="0" err="1" smtClean="0"/>
            <a:t>Буйская</a:t>
          </a:r>
          <a:r>
            <a:rPr lang="ru-RU" sz="2000" kern="1200" dirty="0" smtClean="0"/>
            <a:t> СОШ»</a:t>
          </a:r>
          <a:endParaRPr lang="ru-RU" sz="2000" kern="1200" dirty="0"/>
        </a:p>
      </dsp:txBody>
      <dsp:txXfrm>
        <a:off x="813084" y="2432297"/>
        <a:ext cx="5562849" cy="374047"/>
      </dsp:txXfrm>
    </dsp:sp>
    <dsp:sp modelId="{320DC308-24B6-4CFC-A4FB-4F45309C71CC}">
      <dsp:nvSpPr>
        <dsp:cNvPr id="0" name=""/>
        <dsp:cNvSpPr/>
      </dsp:nvSpPr>
      <dsp:spPr>
        <a:xfrm>
          <a:off x="579304" y="2385542"/>
          <a:ext cx="467559" cy="46755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DB8395-CCE8-4CEB-94FA-16599784DB2E}">
      <dsp:nvSpPr>
        <dsp:cNvPr id="0" name=""/>
        <dsp:cNvSpPr/>
      </dsp:nvSpPr>
      <dsp:spPr>
        <a:xfrm>
          <a:off x="627460" y="2993287"/>
          <a:ext cx="5748474" cy="3740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690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МБОУ «Мало-</a:t>
          </a:r>
          <a:r>
            <a:rPr lang="ru-RU" sz="2000" kern="1200" dirty="0" err="1" smtClean="0"/>
            <a:t>Куналейская</a:t>
          </a:r>
          <a:r>
            <a:rPr lang="ru-RU" sz="2000" kern="1200" dirty="0" smtClean="0"/>
            <a:t> СОШ»</a:t>
          </a:r>
          <a:endParaRPr lang="ru-RU" sz="2000" kern="1200" dirty="0"/>
        </a:p>
      </dsp:txBody>
      <dsp:txXfrm>
        <a:off x="627460" y="2993287"/>
        <a:ext cx="5748474" cy="374047"/>
      </dsp:txXfrm>
    </dsp:sp>
    <dsp:sp modelId="{4C14CEFB-D352-413C-8353-3A94D51062C6}">
      <dsp:nvSpPr>
        <dsp:cNvPr id="0" name=""/>
        <dsp:cNvSpPr/>
      </dsp:nvSpPr>
      <dsp:spPr>
        <a:xfrm>
          <a:off x="393680" y="2946531"/>
          <a:ext cx="467559" cy="46755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B47E73-04E3-4154-B612-1F6DA4AE3024}">
      <dsp:nvSpPr>
        <dsp:cNvPr id="0" name=""/>
        <dsp:cNvSpPr/>
      </dsp:nvSpPr>
      <dsp:spPr>
        <a:xfrm>
          <a:off x="288726" y="3554688"/>
          <a:ext cx="6087208" cy="3740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690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МБОУ «</a:t>
          </a:r>
          <a:r>
            <a:rPr lang="ru-RU" sz="2000" kern="1200" dirty="0" err="1" smtClean="0"/>
            <a:t>Посельская</a:t>
          </a:r>
          <a:r>
            <a:rPr lang="ru-RU" sz="2000" kern="1200" dirty="0" smtClean="0"/>
            <a:t> СОШ»</a:t>
          </a:r>
          <a:endParaRPr lang="ru-RU" sz="2000" kern="1200" dirty="0"/>
        </a:p>
      </dsp:txBody>
      <dsp:txXfrm>
        <a:off x="288726" y="3554688"/>
        <a:ext cx="6087208" cy="374047"/>
      </dsp:txXfrm>
    </dsp:sp>
    <dsp:sp modelId="{F72386BD-7B57-4EBD-B8E7-E9AD096FCF90}">
      <dsp:nvSpPr>
        <dsp:cNvPr id="0" name=""/>
        <dsp:cNvSpPr/>
      </dsp:nvSpPr>
      <dsp:spPr>
        <a:xfrm>
          <a:off x="54946" y="3507932"/>
          <a:ext cx="467559" cy="46755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95D232-BD99-4F46-826D-E505211DD8BA}">
      <dsp:nvSpPr>
        <dsp:cNvPr id="0" name=""/>
        <dsp:cNvSpPr/>
      </dsp:nvSpPr>
      <dsp:spPr>
        <a:xfrm rot="10800000">
          <a:off x="2420620" y="1573759"/>
          <a:ext cx="5961384" cy="112909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7900" tIns="72390" rIns="135128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д/с «Подснежник»,  д/с «Теремок»,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 д/с «Огонек»</a:t>
          </a:r>
          <a:endParaRPr lang="ru-RU" sz="1900" kern="1200" dirty="0"/>
        </a:p>
      </dsp:txBody>
      <dsp:txXfrm rot="10800000">
        <a:off x="2702894" y="1573759"/>
        <a:ext cx="5679110" cy="1129096"/>
      </dsp:txXfrm>
    </dsp:sp>
    <dsp:sp modelId="{C75BA119-EC75-4765-BF03-BC111AF4C74A}">
      <dsp:nvSpPr>
        <dsp:cNvPr id="0" name=""/>
        <dsp:cNvSpPr/>
      </dsp:nvSpPr>
      <dsp:spPr>
        <a:xfrm>
          <a:off x="1219277" y="1311"/>
          <a:ext cx="1129096" cy="112909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E8DE9F6-6B64-4B66-9C56-E1B0B1E463F8}">
      <dsp:nvSpPr>
        <dsp:cNvPr id="0" name=""/>
        <dsp:cNvSpPr/>
      </dsp:nvSpPr>
      <dsp:spPr>
        <a:xfrm rot="10800000">
          <a:off x="2353689" y="8399"/>
          <a:ext cx="6262136" cy="112909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7900" tIns="72390" rIns="135128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д/с «Подснежник»</a:t>
          </a:r>
          <a:endParaRPr lang="ru-RU" sz="1900" kern="1200" dirty="0"/>
        </a:p>
      </dsp:txBody>
      <dsp:txXfrm rot="10800000">
        <a:off x="2635963" y="8399"/>
        <a:ext cx="5979862" cy="1129096"/>
      </dsp:txXfrm>
    </dsp:sp>
    <dsp:sp modelId="{8F06AAC1-F61F-4EF6-BEDC-D80A97442703}">
      <dsp:nvSpPr>
        <dsp:cNvPr id="0" name=""/>
        <dsp:cNvSpPr/>
      </dsp:nvSpPr>
      <dsp:spPr>
        <a:xfrm>
          <a:off x="1144089" y="1467451"/>
          <a:ext cx="1129096" cy="112909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542E282-45F2-474E-8C87-BB3C6AE861FC}">
      <dsp:nvSpPr>
        <dsp:cNvPr id="0" name=""/>
        <dsp:cNvSpPr/>
      </dsp:nvSpPr>
      <dsp:spPr>
        <a:xfrm rot="10800000">
          <a:off x="2666930" y="2919071"/>
          <a:ext cx="5978493" cy="112909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7900" tIns="72390" rIns="135128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д/с «Подснежник»,  д/с «Теремок», 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д/с «Огонек» , д/с «</a:t>
          </a:r>
          <a:r>
            <a:rPr lang="ru-RU" sz="1900" kern="1200" dirty="0" err="1" smtClean="0"/>
            <a:t>Баяр</a:t>
          </a:r>
          <a:r>
            <a:rPr lang="ru-RU" sz="1900" kern="1200" dirty="0" smtClean="0"/>
            <a:t>»,  д/с «</a:t>
          </a:r>
          <a:r>
            <a:rPr lang="ru-RU" sz="1900" kern="1200" dirty="0" err="1" smtClean="0"/>
            <a:t>Туяна</a:t>
          </a:r>
          <a:r>
            <a:rPr lang="ru-RU" sz="1900" kern="1200" dirty="0" smtClean="0"/>
            <a:t>»,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 д/с «</a:t>
          </a:r>
          <a:r>
            <a:rPr lang="ru-RU" sz="1900" kern="1200" dirty="0" err="1" smtClean="0"/>
            <a:t>Ая</a:t>
          </a:r>
          <a:r>
            <a:rPr lang="ru-RU" sz="1900" kern="1200" dirty="0" smtClean="0"/>
            <a:t>-Ганга»,  д/с «Золотая рыбка» </a:t>
          </a:r>
          <a:endParaRPr lang="ru-RU" sz="1900" kern="1200" dirty="0"/>
        </a:p>
      </dsp:txBody>
      <dsp:txXfrm rot="10800000">
        <a:off x="2949204" y="2919071"/>
        <a:ext cx="5696219" cy="1129096"/>
      </dsp:txXfrm>
    </dsp:sp>
    <dsp:sp modelId="{B70A586F-593F-4EB0-91AE-BBF5AED1E67E}">
      <dsp:nvSpPr>
        <dsp:cNvPr id="0" name=""/>
        <dsp:cNvSpPr/>
      </dsp:nvSpPr>
      <dsp:spPr>
        <a:xfrm>
          <a:off x="1215000" y="2933591"/>
          <a:ext cx="1129096" cy="112909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0.2984</cdr:x>
      <cdr:y>0.26578</cdr:y>
    </cdr:from>
    <cdr:to>
      <cdr:x>0.52722</cdr:x>
      <cdr:y>0.40389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603525" y="1169853"/>
          <a:ext cx="1996370" cy="60793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b="1" dirty="0" smtClean="0"/>
            <a:t>Не имеют интернета</a:t>
          </a:r>
          <a:endParaRPr lang="ru-RU" sz="1400" b="1" dirty="0"/>
        </a:p>
      </cdr:txBody>
    </cdr:sp>
  </cdr:relSizeAnchor>
  <cdr:relSizeAnchor xmlns:cdr="http://schemas.openxmlformats.org/drawingml/2006/chartDrawing">
    <cdr:from>
      <cdr:x>0.2984</cdr:x>
      <cdr:y>0.42524</cdr:y>
    </cdr:from>
    <cdr:to>
      <cdr:x>0.5983</cdr:x>
      <cdr:y>0.62524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603525" y="1062202"/>
          <a:ext cx="2616547" cy="4995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b="1" dirty="0" smtClean="0"/>
            <a:t>Имеют домашний интернет</a:t>
          </a:r>
          <a:endParaRPr lang="ru-RU" sz="1400" b="1" dirty="0"/>
        </a:p>
      </cdr:txBody>
    </cdr:sp>
  </cdr:relSizeAnchor>
  <cdr:relSizeAnchor xmlns:cdr="http://schemas.openxmlformats.org/drawingml/2006/chartDrawing">
    <cdr:from>
      <cdr:x>0.30118</cdr:x>
      <cdr:y>0.64928</cdr:y>
    </cdr:from>
    <cdr:to>
      <cdr:x>0.76728</cdr:x>
      <cdr:y>0.81615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627784" y="1621824"/>
          <a:ext cx="4066679" cy="41681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b="1" dirty="0" smtClean="0"/>
            <a:t>Имеют мобильный интернет</a:t>
          </a:r>
          <a:endParaRPr lang="ru-RU" sz="16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0.5597</cdr:x>
      <cdr:y>0.48872</cdr:y>
    </cdr:from>
    <cdr:to>
      <cdr:x>0.71148</cdr:x>
      <cdr:y>0.7545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400600" y="1293839"/>
          <a:ext cx="1464536" cy="7036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200" b="1" dirty="0" smtClean="0"/>
            <a:t>Учащиеся </a:t>
          </a:r>
        </a:p>
        <a:p xmlns:a="http://schemas.openxmlformats.org/drawingml/2006/main">
          <a:pPr algn="ctr"/>
          <a:r>
            <a:rPr lang="ru-RU" sz="1200" b="1" dirty="0" smtClean="0"/>
            <a:t>из 11 ОУ</a:t>
          </a:r>
          <a:endParaRPr lang="ru-RU" sz="1200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25B3C9-0288-4D64-829C-3AE346823EDF}" type="datetimeFigureOut">
              <a:rPr lang="ru-RU" smtClean="0"/>
              <a:t>27.08.2020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CA7B60-8C13-4279-A22C-A522B7339E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6841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CA7B60-8C13-4279-A22C-A522B7339E1B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9319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37" name="Рисунок 36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38" name="Рисунок 37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143000" y="1122362"/>
            <a:ext cx="6858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Текст заголовка</a:t>
            </a:r>
          </a:p>
        </p:txBody>
      </p:sp>
      <p:sp>
        <p:nvSpPr>
          <p:cNvPr id="14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143000" y="3602037"/>
            <a:ext cx="6858000" cy="1655764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0" algn="ctr">
              <a:buSzTx/>
              <a:buFontTx/>
              <a:buNone/>
              <a:defRPr sz="2400"/>
            </a:lvl2pPr>
            <a:lvl3pPr marL="0" indent="0" algn="ctr">
              <a:buSzTx/>
              <a:buFontTx/>
              <a:buNone/>
              <a:defRPr sz="2400"/>
            </a:lvl3pPr>
            <a:lvl4pPr marL="0" indent="0" algn="ctr">
              <a:buSzTx/>
              <a:buFontTx/>
              <a:buNone/>
              <a:defRPr sz="2400"/>
            </a:lvl4pPr>
            <a:lvl5pPr marL="0" indent="0" algn="ctr">
              <a:buSzTx/>
              <a:buFontTx/>
              <a:buNone/>
              <a:defRPr sz="2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Номер слайда"/>
          <p:cNvSpPr txBox="1">
            <a:spLocks noGrp="1"/>
          </p:cNvSpPr>
          <p:nvPr>
            <p:ph type="sldNum" sz="quarter" idx="10"/>
          </p:nvPr>
        </p:nvSpPr>
        <p:spPr>
          <a:xfrm>
            <a:off x="6278563" y="6218238"/>
            <a:ext cx="274637" cy="276225"/>
          </a:xfrm>
          <a:noFill/>
          <a:ln w="12700">
            <a:miter lim="400000"/>
          </a:ln>
        </p:spPr>
        <p:txBody>
          <a:bodyPr anchor="ctr"/>
          <a:lstStyle>
            <a:lvl1pPr hangingPunct="1">
              <a:defRPr sz="1200">
                <a:solidFill>
                  <a:srgbClr val="000000"/>
                </a:solidFill>
              </a:defRPr>
            </a:lvl1pPr>
          </a:lstStyle>
          <a:p>
            <a:fld id="{BEE025A3-7214-44BC-A221-3DA92255F49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76917222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45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2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76" name="Рисунок 75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77" name="Рисунок 76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F42201-6D49-4EBA-88FE-8BC6048A56C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776069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143000" y="1122362"/>
            <a:ext cx="6858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Текст заголовка</a:t>
            </a:r>
          </a:p>
        </p:txBody>
      </p:sp>
      <p:sp>
        <p:nvSpPr>
          <p:cNvPr id="14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143000" y="3602037"/>
            <a:ext cx="6858000" cy="1655764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0" algn="ctr">
              <a:buSzTx/>
              <a:buFontTx/>
              <a:buNone/>
              <a:defRPr sz="2400"/>
            </a:lvl2pPr>
            <a:lvl3pPr marL="0" indent="0" algn="ctr">
              <a:buSzTx/>
              <a:buFontTx/>
              <a:buNone/>
              <a:defRPr sz="2400"/>
            </a:lvl3pPr>
            <a:lvl4pPr marL="0" indent="0" algn="ctr">
              <a:buSzTx/>
              <a:buFontTx/>
              <a:buNone/>
              <a:defRPr sz="2400"/>
            </a:lvl4pPr>
            <a:lvl5pPr marL="0" indent="0" algn="ctr">
              <a:buSzTx/>
              <a:buFontTx/>
              <a:buNone/>
              <a:defRPr sz="2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Номер слайда"/>
          <p:cNvSpPr txBox="1">
            <a:spLocks noGrp="1"/>
          </p:cNvSpPr>
          <p:nvPr>
            <p:ph type="sldNum" sz="quarter" idx="10"/>
          </p:nvPr>
        </p:nvSpPr>
        <p:spPr>
          <a:xfrm>
            <a:off x="6278563" y="6218238"/>
            <a:ext cx="274637" cy="276225"/>
          </a:xfrm>
          <a:noFill/>
          <a:ln w="12700">
            <a:miter lim="400000"/>
          </a:ln>
        </p:spPr>
        <p:txBody>
          <a:bodyPr anchor="ctr"/>
          <a:lstStyle>
            <a:lvl1pPr hangingPunct="1">
              <a:defRPr sz="1200">
                <a:solidFill>
                  <a:srgbClr val="000000"/>
                </a:solidFill>
              </a:defRPr>
            </a:lvl1pPr>
          </a:lstStyle>
          <a:p>
            <a:fld id="{BEE025A3-7214-44BC-A221-3DA92255F49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61673472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8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8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5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11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1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14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115" name="Рисунок 114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16" name="Рисунок 115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62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6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6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7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2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3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7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7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7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8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81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8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84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8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8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8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89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9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92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193" name="Рисунок 192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94" name="Рисунок 193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42F95A5A-24C9-46F0-8934-2B5644DF90BE}" type="slidenum">
              <a:rPr lang="en-US" sz="1200" strike="noStrike">
                <a:solidFill>
                  <a:srgbClr val="888888"/>
                </a:solidFill>
                <a:latin typeface="Calibri"/>
                <a:ea typeface="Calibri"/>
              </a:rPr>
              <a:pPr algn="r">
                <a:lnSpc>
                  <a:spcPct val="100000"/>
                </a:lnSpc>
              </a:pPr>
              <a:t>‹#›</a:t>
            </a:fld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1400">
                <a:latin typeface="Arial"/>
              </a:rPr>
              <a:t>Click to edit the title text format</a:t>
            </a:r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en-US" sz="1400">
                <a:latin typeface="Arial"/>
              </a:rPr>
              <a:t>Click to edit the outline text format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1400">
                <a:latin typeface="Arial"/>
              </a:rPr>
              <a:t>Second Outline Level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en-US" sz="1400">
                <a:latin typeface="Arial"/>
              </a:rPr>
              <a:t>Third Outline Level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en-US" sz="1400">
                <a:latin typeface="Arial"/>
              </a:rPr>
              <a:t>Fourth Outline Level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en-US" sz="2000">
                <a:latin typeface="Arial"/>
              </a:rPr>
              <a:t>Fifth Outline Level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en-US" sz="2000">
                <a:latin typeface="Arial"/>
              </a:rPr>
              <a:t>Sixth Outline Level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en-US" sz="2000">
                <a:latin typeface="Arial"/>
              </a:rPr>
              <a:t>Seventh Outline Level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714" r:id="rId13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anchor="ctr"/>
          <a:lstStyle/>
          <a:p>
            <a:r>
              <a:rPr lang="en-US" sz="4400">
                <a:latin typeface="Arial"/>
              </a:rPr>
              <a:t>Click to edit the title text format</a:t>
            </a:r>
            <a:endParaRPr/>
          </a:p>
        </p:txBody>
      </p:sp>
      <p:sp>
        <p:nvSpPr>
          <p:cNvPr id="40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41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42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EE9DDFC7-A0E0-4E8B-BC68-219E26BC141A}" type="slidenum">
              <a:rPr lang="en-US" sz="1200" strike="noStrike">
                <a:solidFill>
                  <a:srgbClr val="888888"/>
                </a:solidFill>
                <a:latin typeface="Calibri"/>
                <a:ea typeface="Calibri"/>
              </a:rPr>
              <a:pPr algn="r">
                <a:lnSpc>
                  <a:spcPct val="100000"/>
                </a:lnSpc>
              </a:pPr>
              <a:t>‹#›</a:t>
            </a:fld>
            <a:endParaRPr/>
          </a:p>
        </p:txBody>
      </p:sp>
      <p:sp>
        <p:nvSpPr>
          <p:cNvPr id="43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en-US" sz="1400">
                <a:latin typeface="Arial"/>
              </a:rPr>
              <a:t>Click to edit the outline text format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1400">
                <a:latin typeface="Arial"/>
              </a:rPr>
              <a:t>Second Outline Level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en-US" sz="1400">
                <a:latin typeface="Arial"/>
              </a:rPr>
              <a:t>Third Outline Level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en-US" sz="1400">
                <a:latin typeface="Arial"/>
              </a:rPr>
              <a:t>Fourth Outline Level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en-US" sz="2000">
                <a:latin typeface="Arial"/>
              </a:rPr>
              <a:t>Fifth Outline Level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en-US" sz="2000">
                <a:latin typeface="Arial"/>
              </a:rPr>
              <a:t>Sixth Outline Level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en-US" sz="2000">
                <a:latin typeface="Arial"/>
              </a:rPr>
              <a:t>Seventh Outline Level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713" r:id="rId13"/>
    <p:sldLayoutId id="2147483715" r:id="rId14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lstStyle/>
          <a:p>
            <a:r>
              <a:rPr lang="en-US" sz="4400">
                <a:latin typeface="Arial"/>
              </a:rPr>
              <a:t>Click to edit the title text format</a:t>
            </a:r>
            <a:endParaRPr/>
          </a:p>
        </p:txBody>
      </p:sp>
      <p:sp>
        <p:nvSpPr>
          <p:cNvPr id="79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80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81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8BF444DD-A564-45EC-986C-EFDD5F5BFEFB}" type="slidenum">
              <a:rPr lang="en-US" sz="1200" strike="noStrike">
                <a:solidFill>
                  <a:srgbClr val="888888"/>
                </a:solidFill>
                <a:latin typeface="Calibri"/>
                <a:ea typeface="Calibri"/>
              </a:rPr>
              <a:pPr algn="r">
                <a:lnSpc>
                  <a:spcPct val="100000"/>
                </a:lnSpc>
              </a:pPr>
              <a:t>‹#›</a:t>
            </a:fld>
            <a:endParaRPr/>
          </a:p>
        </p:txBody>
      </p:sp>
      <p:sp>
        <p:nvSpPr>
          <p:cNvPr id="82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en-US" sz="1400">
                <a:latin typeface="Arial"/>
              </a:rPr>
              <a:t>Click to edit the outline text format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1400">
                <a:latin typeface="Arial"/>
              </a:rPr>
              <a:t>Second Outline Level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en-US" sz="1400">
                <a:latin typeface="Arial"/>
              </a:rPr>
              <a:t>Third Outline Level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en-US" sz="1400">
                <a:latin typeface="Arial"/>
              </a:rPr>
              <a:t>Fourth Outline Level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en-US" sz="2000">
                <a:latin typeface="Arial"/>
              </a:rPr>
              <a:t>Fifth Outline Level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en-US" sz="2000">
                <a:latin typeface="Arial"/>
              </a:rPr>
              <a:t>Sixth Outline Level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en-US" sz="2000">
                <a:latin typeface="Arial"/>
              </a:rPr>
              <a:t>Seventh Outline Level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/>
    <p:bodyStyle/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lstStyle/>
          <a:p>
            <a:r>
              <a:rPr lang="en-US" sz="4400">
                <a:latin typeface="Arial"/>
              </a:rPr>
              <a:t>Click to edit the title text format</a:t>
            </a:r>
            <a:endParaRPr/>
          </a:p>
        </p:txBody>
      </p:sp>
      <p:sp>
        <p:nvSpPr>
          <p:cNvPr id="15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lstStyle/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Arial"/>
              </a:rPr>
              <a:t>Click to edit the outline text format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3200">
                <a:latin typeface="Arial"/>
              </a:rPr>
              <a:t>Second Outline Level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en-US" sz="3200">
                <a:latin typeface="Arial"/>
              </a:rPr>
              <a:t>Third Outline Level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en-US" sz="3200">
                <a:latin typeface="Arial"/>
              </a:rPr>
              <a:t>Fourth Outline Level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en-US" sz="3200">
                <a:latin typeface="Arial"/>
              </a:rPr>
              <a:t>Fifth Outline Level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en-US" sz="3200">
                <a:latin typeface="Arial"/>
              </a:rPr>
              <a:t>Sixth Outline Level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en-US" sz="3200">
                <a:latin typeface="Arial"/>
              </a:rPr>
              <a:t>Seventh Outline Level</a:t>
            </a:r>
            <a:endParaRPr/>
          </a:p>
        </p:txBody>
      </p:sp>
      <p:sp>
        <p:nvSpPr>
          <p:cNvPr id="158" name="PlaceHolder 3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159" name="PlaceHolder 4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160" name="PlaceHolder 5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5166F1D0-01B3-4928-9950-44DE51C00411}" type="slidenum">
              <a:rPr lang="en-US" sz="1200" strike="noStrike">
                <a:solidFill>
                  <a:srgbClr val="888888"/>
                </a:solidFill>
                <a:latin typeface="Calibri"/>
                <a:ea typeface="Calibri"/>
              </a:rPr>
              <a:pPr algn="r">
                <a:lnSpc>
                  <a:spcPct val="100000"/>
                </a:lnSpc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7.xml"/><Relationship Id="rId6" Type="http://schemas.microsoft.com/office/2007/relationships/hdphoto" Target="../media/hdphoto1.wdp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5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34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40.jpeg"/><Relationship Id="rId4" Type="http://schemas.openxmlformats.org/officeDocument/2006/relationships/image" Target="../media/image39.e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3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57.jpe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История районо</a:t>
            </a:r>
            <a:endParaRPr lang="ru-RU" dirty="0"/>
          </a:p>
        </p:txBody>
      </p:sp>
      <p:pic>
        <p:nvPicPr>
          <p:cNvPr id="4" name="Picture 34763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51117"/>
            <a:ext cx="9283262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/>
          </p:nvPr>
        </p:nvSpPr>
        <p:spPr>
          <a:xfrm>
            <a:off x="3483955" y="1097777"/>
            <a:ext cx="4834520" cy="1142640"/>
          </a:xfrm>
        </p:spPr>
        <p:txBody>
          <a:bodyPr/>
          <a:lstStyle/>
          <a:p>
            <a:pPr algn="ctr"/>
            <a:r>
              <a:rPr lang="ru-RU" sz="2400" b="1" dirty="0" smtClean="0"/>
              <a:t>Августовская конференция работников образования - 2020 </a:t>
            </a:r>
            <a:endParaRPr lang="ru-RU" sz="2400" b="1" dirty="0"/>
          </a:p>
        </p:txBody>
      </p:sp>
      <p:sp>
        <p:nvSpPr>
          <p:cNvPr id="6" name="Shape 10"/>
          <p:cNvSpPr/>
          <p:nvPr/>
        </p:nvSpPr>
        <p:spPr>
          <a:xfrm>
            <a:off x="390096" y="3480117"/>
            <a:ext cx="2196465" cy="1656715"/>
          </a:xfrm>
          <a:custGeom>
            <a:avLst/>
            <a:gdLst/>
            <a:ahLst/>
            <a:cxnLst/>
            <a:rect l="0" t="0" r="0" b="0"/>
            <a:pathLst>
              <a:path w="2196605" h="1657096">
                <a:moveTo>
                  <a:pt x="0" y="1657096"/>
                </a:moveTo>
                <a:lnTo>
                  <a:pt x="414274" y="0"/>
                </a:lnTo>
                <a:lnTo>
                  <a:pt x="2196605" y="0"/>
                </a:lnTo>
                <a:lnTo>
                  <a:pt x="1782331" y="1657096"/>
                </a:lnTo>
                <a:close/>
              </a:path>
            </a:pathLst>
          </a:custGeom>
          <a:ln w="38100" cap="flat">
            <a:miter lim="127000"/>
          </a:ln>
        </p:spPr>
        <p:style>
          <a:lnRef idx="1">
            <a:srgbClr val="44546A"/>
          </a:lnRef>
          <a:fillRef idx="0">
            <a:srgbClr val="000000">
              <a:alpha val="0"/>
            </a:srgbClr>
          </a:fillRef>
          <a:effectRef idx="0">
            <a:scrgbClr r="0" g="0" b="0"/>
          </a:effectRef>
          <a:fontRef idx="none"/>
        </p:style>
        <p:txBody>
          <a:bodyPr/>
          <a:lstStyle/>
          <a:p>
            <a:endParaRPr lang="ru-RU"/>
          </a:p>
        </p:txBody>
      </p:sp>
      <p:pic>
        <p:nvPicPr>
          <p:cNvPr id="7" name="Picture 34765"/>
          <p:cNvPicPr/>
          <p:nvPr/>
        </p:nvPicPr>
        <p:blipFill>
          <a:blip r:embed="rId3"/>
          <a:stretch>
            <a:fillRect/>
          </a:stretch>
        </p:blipFill>
        <p:spPr>
          <a:xfrm>
            <a:off x="1235281" y="11112"/>
            <a:ext cx="2200275" cy="1657985"/>
          </a:xfrm>
          <a:prstGeom prst="rect">
            <a:avLst/>
          </a:prstGeom>
        </p:spPr>
      </p:pic>
      <p:pic>
        <p:nvPicPr>
          <p:cNvPr id="8" name="Picture 34766"/>
          <p:cNvPicPr/>
          <p:nvPr/>
        </p:nvPicPr>
        <p:blipFill rotWithShape="1">
          <a:blip r:embed="rId4"/>
          <a:srcRect t="18767"/>
          <a:stretch/>
        </p:blipFill>
        <p:spPr>
          <a:xfrm>
            <a:off x="864799" y="1836451"/>
            <a:ext cx="2200275" cy="134941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0853" y="3891534"/>
            <a:ext cx="930363" cy="995805"/>
          </a:xfrm>
          <a:prstGeom prst="rect">
            <a:avLst/>
          </a:prstGeom>
        </p:spPr>
      </p:pic>
      <p:sp>
        <p:nvSpPr>
          <p:cNvPr id="18" name="Блок-схема: данные 17"/>
          <p:cNvSpPr/>
          <p:nvPr/>
        </p:nvSpPr>
        <p:spPr>
          <a:xfrm>
            <a:off x="2699792" y="2595462"/>
            <a:ext cx="6120680" cy="2489722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Муниципальная система образования </a:t>
            </a:r>
            <a:r>
              <a:rPr lang="ru-RU" dirty="0" err="1" smtClean="0"/>
              <a:t>Бичурского</a:t>
            </a:r>
            <a:r>
              <a:rPr lang="ru-RU" dirty="0" smtClean="0"/>
              <a:t> района: актуальные направления, перспективы и новые возможности развития. 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3010741" y="5470576"/>
            <a:ext cx="55937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Николай Андреевич Иванов</a:t>
            </a:r>
          </a:p>
          <a:p>
            <a:pPr algn="ctr"/>
            <a:r>
              <a:rPr lang="ru-RU" b="1" dirty="0" smtClean="0"/>
              <a:t>Начальник МУ Районное управление образованием</a:t>
            </a:r>
            <a:endParaRPr lang="ru-RU" b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74" r="16401" b="12554"/>
          <a:stretch/>
        </p:blipFill>
        <p:spPr>
          <a:xfrm>
            <a:off x="107504" y="5198742"/>
            <a:ext cx="2108290" cy="1634899"/>
          </a:xfrm>
          <a:prstGeom prst="rect">
            <a:avLst/>
          </a:prstGeom>
        </p:spPr>
      </p:pic>
      <p:cxnSp>
        <p:nvCxnSpPr>
          <p:cNvPr id="10" name="Прямая соединительная линия 9"/>
          <p:cNvCxnSpPr/>
          <p:nvPr/>
        </p:nvCxnSpPr>
        <p:spPr>
          <a:xfrm flipH="1">
            <a:off x="-24027" y="5204325"/>
            <a:ext cx="390096" cy="16536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H="1">
            <a:off x="1769889" y="5225892"/>
            <a:ext cx="390096" cy="16536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Равнобедренный треугольник 12"/>
          <p:cNvSpPr/>
          <p:nvPr/>
        </p:nvSpPr>
        <p:spPr>
          <a:xfrm>
            <a:off x="1793916" y="5194442"/>
            <a:ext cx="445905" cy="1634899"/>
          </a:xfrm>
          <a:prstGeom prst="triangle">
            <a:avLst>
              <a:gd name="adj" fmla="val 94858"/>
            </a:avLst>
          </a:prstGeom>
          <a:solidFill>
            <a:srgbClr val="E2ED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Равнобедренный треугольник 13"/>
          <p:cNvSpPr/>
          <p:nvPr/>
        </p:nvSpPr>
        <p:spPr>
          <a:xfrm>
            <a:off x="107504" y="6165304"/>
            <a:ext cx="63517" cy="4571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Равнобедренный треугольник 14"/>
          <p:cNvSpPr/>
          <p:nvPr/>
        </p:nvSpPr>
        <p:spPr>
          <a:xfrm rot="11005065">
            <a:off x="-21447" y="5198002"/>
            <a:ext cx="338615" cy="902722"/>
          </a:xfrm>
          <a:prstGeom prst="triangle">
            <a:avLst/>
          </a:prstGeom>
          <a:solidFill>
            <a:srgbClr val="EAEF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2298" r="1795" b="15674"/>
          <a:stretch/>
        </p:blipFill>
        <p:spPr>
          <a:xfrm>
            <a:off x="76449" y="136696"/>
            <a:ext cx="6192688" cy="209566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359418"/>
            <a:ext cx="4252887" cy="249168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801" y="2370349"/>
            <a:ext cx="4644008" cy="309600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79" t="11415" r="14283" b="2860"/>
          <a:stretch/>
        </p:blipFill>
        <p:spPr>
          <a:xfrm>
            <a:off x="6269137" y="174526"/>
            <a:ext cx="2635746" cy="21085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67" y="2332519"/>
            <a:ext cx="3425006" cy="2425930"/>
          </a:xfrm>
          <a:prstGeom prst="rect">
            <a:avLst/>
          </a:prstGeom>
        </p:spPr>
      </p:pic>
      <p:pic>
        <p:nvPicPr>
          <p:cNvPr id="1026" name="Picture 2" descr="https://dn.archives.gov.ua/prazdniki/85_let_donetskoi_oblasti/85let_rosneft_0001_h231.jpg"/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78" b="12977"/>
          <a:stretch/>
        </p:blipFill>
        <p:spPr bwMode="auto">
          <a:xfrm>
            <a:off x="5004048" y="4221087"/>
            <a:ext cx="4004009" cy="263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1049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6" name="AutoShape 4"/>
          <p:cNvSpPr>
            <a:spLocks noChangeArrowheads="1"/>
          </p:cNvSpPr>
          <p:nvPr/>
        </p:nvSpPr>
        <p:spPr bwMode="auto">
          <a:xfrm>
            <a:off x="611188" y="2060575"/>
            <a:ext cx="3168650" cy="129698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cs typeface="Arial" charset="0"/>
              </a:rPr>
              <a:t>45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cs typeface="Arial" charset="0"/>
            </a:endParaRPr>
          </a:p>
          <a:p>
            <a:pPr algn="ctr">
              <a:defRPr/>
            </a:pPr>
            <a:r>
              <a:rPr lang="ru-RU" sz="2400" dirty="0">
                <a:solidFill>
                  <a:srgbClr val="002060"/>
                </a:solidFill>
                <a:latin typeface="Verdana" pitchFamily="34" charset="0"/>
                <a:cs typeface="Arial" charset="0"/>
              </a:rPr>
              <a:t>Образовательных</a:t>
            </a:r>
            <a:br>
              <a:rPr lang="ru-RU" sz="2400" dirty="0">
                <a:solidFill>
                  <a:srgbClr val="002060"/>
                </a:solidFill>
                <a:latin typeface="Verdana" pitchFamily="34" charset="0"/>
                <a:cs typeface="Arial" charset="0"/>
              </a:rPr>
            </a:br>
            <a:r>
              <a:rPr lang="ru-RU" sz="2400" dirty="0">
                <a:solidFill>
                  <a:srgbClr val="002060"/>
                </a:solidFill>
                <a:latin typeface="Verdana" pitchFamily="34" charset="0"/>
                <a:cs typeface="Arial" charset="0"/>
              </a:rPr>
              <a:t>учреждений</a:t>
            </a:r>
          </a:p>
        </p:txBody>
      </p:sp>
      <p:sp>
        <p:nvSpPr>
          <p:cNvPr id="212997" name="AutoShape 5"/>
          <p:cNvSpPr>
            <a:spLocks noChangeArrowheads="1"/>
          </p:cNvSpPr>
          <p:nvPr/>
        </p:nvSpPr>
        <p:spPr bwMode="auto">
          <a:xfrm>
            <a:off x="507479" y="4587152"/>
            <a:ext cx="3240088" cy="11525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dirty="0">
                <a:latin typeface="Verdana" pitchFamily="34" charset="0"/>
                <a:cs typeface="Arial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cs typeface="Arial" charset="0"/>
              </a:rPr>
              <a:t>291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cs typeface="Arial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cs typeface="Arial" charset="0"/>
              </a:rPr>
            </a:br>
            <a:r>
              <a:rPr lang="ru-RU" sz="2400" dirty="0">
                <a:solidFill>
                  <a:srgbClr val="002060"/>
                </a:solidFill>
                <a:latin typeface="Verdana" pitchFamily="34" charset="0"/>
                <a:cs typeface="Arial" charset="0"/>
              </a:rPr>
              <a:t>Педагогов</a:t>
            </a:r>
          </a:p>
        </p:txBody>
      </p:sp>
      <p:sp>
        <p:nvSpPr>
          <p:cNvPr id="212998" name="AutoShape 6"/>
          <p:cNvSpPr>
            <a:spLocks noChangeArrowheads="1"/>
          </p:cNvSpPr>
          <p:nvPr/>
        </p:nvSpPr>
        <p:spPr bwMode="auto">
          <a:xfrm>
            <a:off x="5435600" y="2062163"/>
            <a:ext cx="3168650" cy="1296987"/>
          </a:xfrm>
          <a:prstGeom prst="roundRect">
            <a:avLst>
              <a:gd name="adj" fmla="val 16667"/>
            </a:avLst>
          </a:prstGeom>
          <a:solidFill>
            <a:srgbClr val="CF9C95"/>
          </a:solidFill>
          <a:ln w="9525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charset="0"/>
              </a:rPr>
              <a:t>7 ОУ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charset="0"/>
              </a:rPr>
              <a:t>участники проекта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charset="0"/>
              </a:rPr>
              <a:t> «Успех каждого ребенка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charset="0"/>
              </a:rPr>
              <a:t>2 ОУ 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charset="0"/>
              </a:rPr>
              <a:t>участники проекта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charset="0"/>
              </a:rPr>
              <a:t> «Современная школа»</a:t>
            </a:r>
            <a:endParaRPr lang="ru-RU" sz="1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cs typeface="Arial" charset="0"/>
            </a:endParaRPr>
          </a:p>
        </p:txBody>
      </p:sp>
      <p:sp>
        <p:nvSpPr>
          <p:cNvPr id="212999" name="AutoShape 7"/>
          <p:cNvSpPr>
            <a:spLocks noChangeArrowheads="1"/>
          </p:cNvSpPr>
          <p:nvPr/>
        </p:nvSpPr>
        <p:spPr bwMode="auto">
          <a:xfrm>
            <a:off x="5435600" y="4514920"/>
            <a:ext cx="3240088" cy="1152525"/>
          </a:xfrm>
          <a:prstGeom prst="roundRect">
            <a:avLst>
              <a:gd name="adj" fmla="val 16667"/>
            </a:avLst>
          </a:prstGeom>
          <a:solidFill>
            <a:srgbClr val="CF9C95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400" b="1" dirty="0" smtClean="0">
                <a:solidFill>
                  <a:schemeClr val="accent2"/>
                </a:solidFill>
                <a:latin typeface="Verdana" pitchFamily="34" charset="0"/>
                <a:cs typeface="Arial" charset="0"/>
              </a:rPr>
              <a:t>107 (37%) </a:t>
            </a:r>
          </a:p>
          <a:p>
            <a:pPr algn="ctr">
              <a:defRPr/>
            </a:pPr>
            <a:r>
              <a:rPr lang="ru-RU" sz="2400" b="1" dirty="0" smtClean="0">
                <a:solidFill>
                  <a:schemeClr val="accent2"/>
                </a:solidFill>
                <a:latin typeface="Verdana" pitchFamily="34" charset="0"/>
                <a:cs typeface="Arial" charset="0"/>
              </a:rPr>
              <a:t>прошли КПК</a:t>
            </a:r>
            <a:endParaRPr lang="ru-RU" sz="2400" b="1" dirty="0">
              <a:solidFill>
                <a:schemeClr val="accent2"/>
              </a:solidFill>
              <a:latin typeface="Verdana" pitchFamily="34" charset="0"/>
              <a:cs typeface="Arial" charset="0"/>
            </a:endParaRPr>
          </a:p>
        </p:txBody>
      </p:sp>
      <p:sp>
        <p:nvSpPr>
          <p:cNvPr id="35848" name="AutoShape 8"/>
          <p:cNvSpPr>
            <a:spLocks noChangeArrowheads="1"/>
          </p:cNvSpPr>
          <p:nvPr/>
        </p:nvSpPr>
        <p:spPr bwMode="auto">
          <a:xfrm>
            <a:off x="3924300" y="2205038"/>
            <a:ext cx="1368425" cy="1008062"/>
          </a:xfrm>
          <a:prstGeom prst="rightArrow">
            <a:avLst>
              <a:gd name="adj1" fmla="val 65667"/>
              <a:gd name="adj2" fmla="val 51968"/>
            </a:avLst>
          </a:prstGeom>
          <a:gradFill rotWithShape="1">
            <a:gsLst>
              <a:gs pos="0">
                <a:schemeClr val="accent1"/>
              </a:gs>
              <a:gs pos="100000">
                <a:srgbClr val="CF9C95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dirty="0" smtClean="0">
                <a:latin typeface="Verdana" panose="020B0604030504040204" pitchFamily="34" charset="0"/>
              </a:rPr>
              <a:t>2020</a:t>
            </a:r>
            <a:endParaRPr lang="ru-RU" altLang="ru-RU" dirty="0">
              <a:latin typeface="Verdana" panose="020B0604030504040204" pitchFamily="34" charset="0"/>
            </a:endParaRPr>
          </a:p>
        </p:txBody>
      </p:sp>
      <p:sp>
        <p:nvSpPr>
          <p:cNvPr id="35849" name="AutoShape 9"/>
          <p:cNvSpPr>
            <a:spLocks noChangeArrowheads="1"/>
          </p:cNvSpPr>
          <p:nvPr/>
        </p:nvSpPr>
        <p:spPr bwMode="auto">
          <a:xfrm>
            <a:off x="3907371" y="4587152"/>
            <a:ext cx="1368425" cy="1008062"/>
          </a:xfrm>
          <a:prstGeom prst="rightArrow">
            <a:avLst>
              <a:gd name="adj1" fmla="val 65667"/>
              <a:gd name="adj2" fmla="val 51968"/>
            </a:avLst>
          </a:prstGeom>
          <a:gradFill rotWithShape="1">
            <a:gsLst>
              <a:gs pos="0">
                <a:schemeClr val="accent1"/>
              </a:gs>
              <a:gs pos="100000">
                <a:srgbClr val="CF9C95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dirty="0" smtClean="0">
                <a:latin typeface="Verdana" panose="020B0604030504040204" pitchFamily="34" charset="0"/>
              </a:rPr>
              <a:t>2020 </a:t>
            </a:r>
            <a:endParaRPr lang="ru-RU" altLang="ru-RU" dirty="0">
              <a:latin typeface="Verdana" panose="020B0604030504040204" pitchFamily="34" charset="0"/>
            </a:endParaRPr>
          </a:p>
        </p:txBody>
      </p:sp>
      <p:sp>
        <p:nvSpPr>
          <p:cNvPr id="213005" name="Text Box 13"/>
          <p:cNvSpPr txBox="1">
            <a:spLocks noChangeArrowheads="1"/>
          </p:cNvSpPr>
          <p:nvPr/>
        </p:nvSpPr>
        <p:spPr bwMode="auto">
          <a:xfrm>
            <a:off x="633289" y="3618414"/>
            <a:ext cx="813593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charset="0"/>
              </a:rPr>
              <a:t>Муниципальный координатор проекта «Успех каждого ребенка» – МБОУ ДО ДДТ</a:t>
            </a:r>
            <a:endParaRPr lang="ru-RU" sz="2000" b="1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Arial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521495"/>
            <a:ext cx="8784975" cy="1350460"/>
          </a:xfrm>
        </p:spPr>
        <p:txBody>
          <a:bodyPr/>
          <a:lstStyle/>
          <a:p>
            <a:pPr algn="ctr"/>
            <a:r>
              <a:rPr lang="ru-RU" sz="2400" dirty="0"/>
              <a:t>Система образования </a:t>
            </a:r>
            <a:r>
              <a:rPr lang="ru-RU" sz="2400" dirty="0" smtClean="0"/>
              <a:t>МО «</a:t>
            </a:r>
            <a:r>
              <a:rPr lang="ru-RU" sz="2400" dirty="0" err="1" smtClean="0"/>
              <a:t>Бичурский</a:t>
            </a:r>
            <a:r>
              <a:rPr lang="ru-RU" sz="2400" dirty="0" smtClean="0"/>
              <a:t> район»</a:t>
            </a:r>
            <a:br>
              <a:rPr lang="ru-RU" sz="2400" dirty="0" smtClean="0"/>
            </a:br>
            <a:r>
              <a:rPr lang="ru-RU" sz="3600" dirty="0" smtClean="0">
                <a:solidFill>
                  <a:schemeClr val="tx1"/>
                </a:solidFill>
              </a:rPr>
              <a:t>4059 </a:t>
            </a:r>
            <a:r>
              <a:rPr lang="ru-RU" sz="2400" dirty="0" smtClean="0">
                <a:solidFill>
                  <a:schemeClr val="tx1"/>
                </a:solidFill>
              </a:rPr>
              <a:t>обучающихся в школах и воспитанников в ДОУ</a:t>
            </a:r>
            <a:r>
              <a:rPr lang="ru-RU" sz="2400" dirty="0">
                <a:solidFill>
                  <a:schemeClr val="tx1"/>
                </a:solidFill>
              </a:rPr>
              <a:t/>
            </a:r>
            <a:br>
              <a:rPr lang="ru-RU" sz="2400" dirty="0">
                <a:solidFill>
                  <a:schemeClr val="tx1"/>
                </a:solidFill>
              </a:rPr>
            </a:b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3484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1800" dirty="0"/>
              <a:t>Общий бюджет муниципальной системы образования в 2020 году составил  </a:t>
            </a:r>
            <a:r>
              <a:rPr lang="ru-RU" sz="2400" b="1" dirty="0"/>
              <a:t>444 миллиона 187 тысяч 464 рубля.</a:t>
            </a:r>
            <a:br>
              <a:rPr lang="ru-RU" sz="2400" b="1" dirty="0"/>
            </a:br>
            <a:endParaRPr lang="ru-RU" sz="2400" b="1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855365500"/>
              </p:ext>
            </p:extLst>
          </p:nvPr>
        </p:nvGraphicFramePr>
        <p:xfrm>
          <a:off x="0" y="1052736"/>
          <a:ext cx="9144000" cy="5688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55245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404664"/>
            <a:ext cx="6141008" cy="908720"/>
          </a:xfrm>
        </p:spPr>
        <p:txBody>
          <a:bodyPr/>
          <a:lstStyle/>
          <a:p>
            <a:pPr algn="ctr"/>
            <a:r>
              <a:rPr lang="ru-RU" sz="2800" b="1" dirty="0" smtClean="0"/>
              <a:t>Развитие инфраструктуры</a:t>
            </a:r>
            <a:endParaRPr lang="ru-RU" sz="28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/>
          </p:nvPr>
        </p:nvSpPr>
        <p:spPr>
          <a:xfrm>
            <a:off x="179512" y="2204864"/>
            <a:ext cx="9144000" cy="3977280"/>
          </a:xfrm>
        </p:spPr>
        <p:txBody>
          <a:bodyPr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Капитальный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ремонт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МБДОУ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 «Багульник»,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с.Елань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2923,873т.руб.;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МБДОУ Детский сад «Ручеек», с.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Окино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-Ключи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230 т. руб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МБДОУ Детский сад  «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-Ганга», улус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Шибертуй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340 т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руб.;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МБДОУ Детский сад  «Солнышко»,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с.М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Куналей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550 т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руб.;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МБДОУ Детский сад  «Елочка»,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с.Потанино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460 т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руб.;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МБДОУ Детский сад  «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Баяр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улус Средний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Харлун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-600т. руб.;</a:t>
            </a:r>
          </a:p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МБОУ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Бичурская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СОШ №1», -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410,2 т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руб.;</a:t>
            </a:r>
          </a:p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МБОУ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Бичурская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СОШ №2»,  -611,2. руб.;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МБОУ «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Бичурская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СОШ №3»,  -259т. руб.;</a:t>
            </a:r>
          </a:p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МБОУ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Бичурская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СОШ №4»,  -814,8. руб.;</a:t>
            </a:r>
          </a:p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МБОУ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Бичурская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СОШ №5»,  -279,9. руб.;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МБОУ «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Новосретенская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СОШ»- 470 т. руб.;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МБОУ «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Гочитская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СОШ» - 300 т. руб.;</a:t>
            </a:r>
          </a:p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Капитальный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ремонт теплотрассы МБДОУ Детский сад  «Золотая рыбка», у. Хонхолой -200т. руб.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img2.freepng.ru/20180711/rug/kisspng-home-repair-home-improvement-house-real-estate-ren-repair-house-5b45d652c6fc12.065976801531303506815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1051" y="3212976"/>
            <a:ext cx="3219970" cy="2719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ds306.omsk.obr55.ru/files/2019/06/depositphotos-2203341-stock-illustration-1024x79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61" y="18928"/>
            <a:ext cx="2095767" cy="1635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8767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1880" y="274680"/>
            <a:ext cx="5194560" cy="1142640"/>
          </a:xfrm>
        </p:spPr>
        <p:txBody>
          <a:bodyPr/>
          <a:lstStyle/>
          <a:p>
            <a:r>
              <a:rPr lang="ru-RU" sz="1800" b="1" dirty="0" smtClean="0"/>
              <a:t>Подготовка </a:t>
            </a:r>
            <a:r>
              <a:rPr lang="ru-RU" sz="1800" dirty="0"/>
              <a:t> образовательных учреждений </a:t>
            </a:r>
            <a:r>
              <a:rPr lang="ru-RU" sz="1800" dirty="0" smtClean="0"/>
              <a:t>к новому учебному году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/>
          </p:nvPr>
        </p:nvSpPr>
        <p:spPr>
          <a:xfrm>
            <a:off x="479698" y="2204864"/>
            <a:ext cx="8229240" cy="3977280"/>
          </a:xfrm>
        </p:spPr>
        <p:txBody>
          <a:bodyPr/>
          <a:lstStyle/>
          <a:p>
            <a:r>
              <a:rPr lang="ru-RU" sz="1800" dirty="0" smtClean="0"/>
              <a:t>:</a:t>
            </a:r>
            <a:endParaRPr lang="ru-RU" sz="1800" dirty="0"/>
          </a:p>
          <a:p>
            <a:endParaRPr lang="ru-RU" dirty="0"/>
          </a:p>
        </p:txBody>
      </p:sp>
      <p:pic>
        <p:nvPicPr>
          <p:cNvPr id="1026" name="Picture 2" descr="https://cstor.nn2.ru/blog/data/blog/2020-07/3027434_159458344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7" y="0"/>
            <a:ext cx="2958737" cy="2116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362309848"/>
              </p:ext>
            </p:extLst>
          </p:nvPr>
        </p:nvGraphicFramePr>
        <p:xfrm>
          <a:off x="539552" y="2206766"/>
          <a:ext cx="8169386" cy="4534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107336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2610" t="22374" r="12513" b="4402"/>
          <a:stretch/>
        </p:blipFill>
        <p:spPr>
          <a:xfrm>
            <a:off x="0" y="0"/>
            <a:ext cx="8592937" cy="6512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28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5" name="Группа 9"/>
          <p:cNvGrpSpPr>
            <a:grpSpLocks/>
          </p:cNvGrpSpPr>
          <p:nvPr/>
        </p:nvGrpSpPr>
        <p:grpSpPr bwMode="auto">
          <a:xfrm>
            <a:off x="1907704" y="5517232"/>
            <a:ext cx="5152380" cy="1149350"/>
            <a:chOff x="0" y="0"/>
            <a:chExt cx="4466779" cy="1148491"/>
          </a:xfrm>
        </p:grpSpPr>
        <p:pic>
          <p:nvPicPr>
            <p:cNvPr id="13321" name="Рисунок 3" descr="Рисунок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495" b="28755"/>
            <a:stretch>
              <a:fillRect/>
            </a:stretch>
          </p:blipFill>
          <p:spPr bwMode="auto">
            <a:xfrm>
              <a:off x="-1" y="113666"/>
              <a:ext cx="1845979" cy="973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</p:pic>
        <p:pic>
          <p:nvPicPr>
            <p:cNvPr id="13322" name="Рисунок 4" descr="Рисунок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8198" y="52546"/>
              <a:ext cx="837850" cy="1095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</p:pic>
        <p:pic>
          <p:nvPicPr>
            <p:cNvPr id="13323" name="Рисунок 5" descr="Рисунок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79354" y="-1"/>
              <a:ext cx="987426" cy="1095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</p:pic>
      </p:grpSp>
      <p:pic>
        <p:nvPicPr>
          <p:cNvPr id="2050" name="Picture 2" descr="http://tuyuo.ru/wp-content/uploads/2020/06/Logotip-780x400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66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96" y="-1"/>
            <a:ext cx="8964488" cy="5569817"/>
          </a:xfrm>
          <a:prstGeom prst="rect">
            <a:avLst/>
          </a:prstGeom>
          <a:noFill/>
          <a:ln>
            <a:solidFill>
              <a:srgbClr val="FFFFFE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8" name="Прямоугольник 1"/>
          <p:cNvSpPr>
            <a:spLocks noChangeArrowheads="1"/>
          </p:cNvSpPr>
          <p:nvPr/>
        </p:nvSpPr>
        <p:spPr bwMode="auto">
          <a:xfrm>
            <a:off x="1754740" y="1556792"/>
            <a:ext cx="7273925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sz="2000" b="1" dirty="0"/>
              <a:t>Цель </a:t>
            </a:r>
            <a:r>
              <a:rPr lang="ru-RU" sz="2000" b="1" dirty="0" smtClean="0"/>
              <a:t>проекта:  </a:t>
            </a:r>
            <a:r>
              <a:rPr lang="ru-RU" b="1" dirty="0"/>
              <a:t>создание к 2024 году современной и безопасной цифровой образовательной среды, обеспечивающей высокое качество и доступность образования всех видов и уровней.</a:t>
            </a:r>
          </a:p>
          <a:p>
            <a:pPr algn="ctr"/>
            <a:endParaRPr lang="ru-RU" sz="2000" b="1" dirty="0"/>
          </a:p>
          <a:p>
            <a:pPr algn="ctr"/>
            <a:r>
              <a:rPr lang="ru-RU" altLang="ru-RU" sz="2000" b="1" dirty="0" smtClean="0">
                <a:cs typeface="Calibri" panose="020F0502020204030204" pitchFamily="34" charset="0"/>
              </a:rPr>
              <a:t>мероприятие</a:t>
            </a:r>
            <a:r>
              <a:rPr lang="ru-RU" altLang="ru-RU" sz="2000" b="1" dirty="0">
                <a:cs typeface="Calibri" panose="020F0502020204030204" pitchFamily="34" charset="0"/>
              </a:rPr>
              <a:t>: </a:t>
            </a:r>
          </a:p>
          <a:p>
            <a:pPr algn="ctr"/>
            <a:r>
              <a:rPr lang="ru-RU" altLang="ru-RU" sz="2000" b="1" dirty="0">
                <a:cs typeface="Calibri" panose="020F0502020204030204" pitchFamily="34" charset="0"/>
              </a:rPr>
              <a:t>«Обновление материально-технической базы для формирования у обучающихся современных технологических и гуманитарных навыков»  </a:t>
            </a:r>
          </a:p>
        </p:txBody>
      </p:sp>
    </p:spTree>
    <p:extLst>
      <p:ext uri="{BB962C8B-B14F-4D97-AF65-F5344CB8AC3E}">
        <p14:creationId xmlns:p14="http://schemas.microsoft.com/office/powerpoint/2010/main" val="305475051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://900igr.net/up/datas/225525/0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468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900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3888" y="254360"/>
            <a:ext cx="5383067" cy="1142640"/>
          </a:xfrm>
        </p:spPr>
        <p:txBody>
          <a:bodyPr/>
          <a:lstStyle/>
          <a:p>
            <a:pPr algn="ctr"/>
            <a:r>
              <a:rPr lang="ru-RU" dirty="0" smtClean="0"/>
              <a:t>Опыт работы в режиме дистанционного обучения</a:t>
            </a:r>
            <a:endParaRPr lang="ru-RU" dirty="0"/>
          </a:p>
        </p:txBody>
      </p:sp>
      <p:pic>
        <p:nvPicPr>
          <p:cNvPr id="4098" name="Picture 2" descr="http://zhizn-tolko-nachinaetsa.ru/wp-content/uploads/2020/02/27573132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5" y="81971"/>
            <a:ext cx="3051853" cy="203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280048786"/>
              </p:ext>
            </p:extLst>
          </p:nvPr>
        </p:nvGraphicFramePr>
        <p:xfrm>
          <a:off x="0" y="2155270"/>
          <a:ext cx="8724875" cy="24978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3303373" y="1313729"/>
            <a:ext cx="58406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!!!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873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ученика 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не имеют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персонального компьютера или ноутбука</a:t>
            </a:r>
            <a:endParaRPr lang="ru-RU" dirty="0"/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3723304616"/>
              </p:ext>
            </p:extLst>
          </p:nvPr>
        </p:nvGraphicFramePr>
        <p:xfrm>
          <a:off x="539552" y="4263231"/>
          <a:ext cx="7399225" cy="26080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6567558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8542" y="292387"/>
            <a:ext cx="39604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Доля образовательных организаций, реализующих программы общего образования, дополнительного образования детей, осуществляющих образовательную деятельность с использованием федеральной информационно-сервисной платформы цифровой образовательной среды, в общем числе образовательных </a:t>
            </a:r>
            <a:r>
              <a:rPr lang="ru-RU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организаций: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567644455"/>
              </p:ext>
            </p:extLst>
          </p:nvPr>
        </p:nvGraphicFramePr>
        <p:xfrm>
          <a:off x="4378919" y="21267"/>
          <a:ext cx="4414227" cy="2668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932040" y="475121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15%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80312" y="0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95%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04260809"/>
              </p:ext>
            </p:extLst>
          </p:nvPr>
        </p:nvGraphicFramePr>
        <p:xfrm>
          <a:off x="78885" y="1772816"/>
          <a:ext cx="8986227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34211595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5" name="Группа 9"/>
          <p:cNvGrpSpPr>
            <a:grpSpLocks/>
          </p:cNvGrpSpPr>
          <p:nvPr/>
        </p:nvGrpSpPr>
        <p:grpSpPr bwMode="auto">
          <a:xfrm>
            <a:off x="1403648" y="5445224"/>
            <a:ext cx="5832648" cy="1280370"/>
            <a:chOff x="0" y="0"/>
            <a:chExt cx="4466779" cy="1148491"/>
          </a:xfrm>
        </p:grpSpPr>
        <p:pic>
          <p:nvPicPr>
            <p:cNvPr id="13321" name="Рисунок 3" descr="Рисунок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495" b="28755"/>
            <a:stretch>
              <a:fillRect/>
            </a:stretch>
          </p:blipFill>
          <p:spPr bwMode="auto">
            <a:xfrm>
              <a:off x="-1" y="113666"/>
              <a:ext cx="1845979" cy="973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</p:pic>
        <p:pic>
          <p:nvPicPr>
            <p:cNvPr id="13322" name="Рисунок 4" descr="Рисунок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8198" y="52546"/>
              <a:ext cx="837850" cy="1095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</p:pic>
        <p:pic>
          <p:nvPicPr>
            <p:cNvPr id="13323" name="Рисунок 5" descr="Рисунок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79354" y="-1"/>
              <a:ext cx="987426" cy="1095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</p:pic>
      </p:grpSp>
      <p:sp>
        <p:nvSpPr>
          <p:cNvPr id="13318" name="Прямоугольник 1"/>
          <p:cNvSpPr>
            <a:spLocks noChangeArrowheads="1"/>
          </p:cNvSpPr>
          <p:nvPr/>
        </p:nvSpPr>
        <p:spPr bwMode="auto">
          <a:xfrm>
            <a:off x="1090884" y="1621372"/>
            <a:ext cx="7273925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sz="2000" dirty="0"/>
              <a:t>Цель проекта «Современная школа» это внедрение к 2024 году во всех общеобразовательных организациях на уровнях основного общего и среднего общего образования новых методов обучения и воспитания, образовательных технологий, обеспечивающих освоение обучающимися базовых навыков и умений, повышение их мотивации к обучению и </a:t>
            </a:r>
            <a:r>
              <a:rPr lang="ru-RU" sz="2000" dirty="0" err="1"/>
              <a:t>вовлечённости</a:t>
            </a:r>
            <a:r>
              <a:rPr lang="ru-RU" sz="2000" dirty="0"/>
              <a:t> в образовательный процесс. </a:t>
            </a:r>
          </a:p>
          <a:p>
            <a:pPr algn="ctr"/>
            <a:endParaRPr lang="ru-RU" altLang="ru-RU" sz="2000" dirty="0" smtClean="0">
              <a:cs typeface="Calibri" panose="020F0502020204030204" pitchFamily="34" charset="0"/>
            </a:endParaRPr>
          </a:p>
          <a:p>
            <a:pPr algn="ctr"/>
            <a:r>
              <a:rPr lang="ru-RU" altLang="ru-RU" sz="2000" dirty="0" smtClean="0">
                <a:cs typeface="Calibri" panose="020F0502020204030204" pitchFamily="34" charset="0"/>
              </a:rPr>
              <a:t>Мероприятие</a:t>
            </a:r>
            <a:r>
              <a:rPr lang="ru-RU" altLang="ru-RU" sz="2000" dirty="0">
                <a:cs typeface="Calibri" panose="020F0502020204030204" pitchFamily="34" charset="0"/>
              </a:rPr>
              <a:t>: </a:t>
            </a:r>
          </a:p>
          <a:p>
            <a:pPr algn="ctr"/>
            <a:r>
              <a:rPr lang="ru-RU" altLang="ru-RU" sz="2000" dirty="0">
                <a:cs typeface="Calibri" panose="020F0502020204030204" pitchFamily="34" charset="0"/>
              </a:rPr>
              <a:t>«Обновление материально-технической базы для формирования у обучающихся современных технологических и гуманитарных навыков»  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395536" y="216547"/>
            <a:ext cx="8274248" cy="917575"/>
          </a:xfrm>
          <a:prstGeom prst="rect">
            <a:avLst/>
          </a:prstGeom>
          <a:ln w="12700">
            <a:miter lim="400000"/>
          </a:ln>
          <a:extLst>
            <a:ext uri="{C572A759-6A51-4108-AA02-DFA0A04FC94B}"/>
          </a:extLst>
        </p:spPr>
        <p:txBody>
          <a:bodyPr lIns="45718" tIns="45718" rIns="45718" bIns="45718" anchor="b">
            <a:normAutofit/>
          </a:bodyPr>
          <a:lstStyle>
            <a:lvl1pPr defTabSz="657225" eaLnBrk="0" hangingPunct="0"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333E48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defTabSz="657225" eaLnBrk="0" hangingPunct="0"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333E48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defTabSz="657225" eaLnBrk="0" hangingPunct="0"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333E48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defTabSz="657225" eaLnBrk="0" hangingPunct="0"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333E48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defTabSz="657225" eaLnBrk="0" hangingPunct="0"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333E48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defTabSz="657225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333E48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defTabSz="657225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333E48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defTabSz="657225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333E48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defTabSz="657225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333E48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70000"/>
              </a:lnSpc>
              <a:spcBef>
                <a:spcPct val="0"/>
              </a:spcBef>
              <a:buSzTx/>
              <a:buFontTx/>
              <a:buNone/>
            </a:pPr>
            <a:r>
              <a:rPr lang="ru-RU" altLang="ru-RU" b="1" dirty="0"/>
              <a:t>Федеральный проект  </a:t>
            </a:r>
            <a:br>
              <a:rPr lang="ru-RU" altLang="ru-RU" b="1" dirty="0"/>
            </a:br>
            <a:r>
              <a:rPr lang="ru-RU" altLang="ru-RU" b="1" dirty="0"/>
              <a:t>«Современная школа» национального проекта «Образование</a:t>
            </a:r>
          </a:p>
        </p:txBody>
      </p:sp>
    </p:spTree>
    <p:extLst>
      <p:ext uri="{BB962C8B-B14F-4D97-AF65-F5344CB8AC3E}">
        <p14:creationId xmlns:p14="http://schemas.microsoft.com/office/powerpoint/2010/main" val="239517292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1223776"/>
            <a:ext cx="6433768" cy="1296143"/>
          </a:xfrm>
        </p:spPr>
        <p:txBody>
          <a:bodyPr/>
          <a:lstStyle/>
          <a:p>
            <a:r>
              <a:rPr lang="ru-RU" sz="1800" dirty="0" smtClean="0"/>
              <a:t>Перечень  Центров «Точки Роста»  </a:t>
            </a:r>
            <a:r>
              <a:rPr lang="ru-RU" sz="1800" dirty="0" err="1"/>
              <a:t>Бичурского</a:t>
            </a:r>
            <a:r>
              <a:rPr lang="ru-RU" sz="1800" dirty="0"/>
              <a:t> </a:t>
            </a:r>
            <a:r>
              <a:rPr lang="ru-RU" sz="1800" dirty="0" smtClean="0"/>
              <a:t>района: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/>
          </p:nvPr>
        </p:nvSpPr>
        <p:spPr>
          <a:xfrm>
            <a:off x="1831805" y="2204864"/>
            <a:ext cx="6552728" cy="3977280"/>
          </a:xfrm>
        </p:spPr>
        <p:txBody>
          <a:bodyPr/>
          <a:lstStyle/>
          <a:p>
            <a:r>
              <a:rPr lang="ru-RU" dirty="0" smtClean="0"/>
              <a:t>2020-2021 - </a:t>
            </a:r>
            <a:r>
              <a:rPr lang="ru-RU" sz="1800" dirty="0"/>
              <a:t>МБОУ </a:t>
            </a:r>
            <a:r>
              <a:rPr lang="ru-RU" sz="1800" dirty="0" smtClean="0"/>
              <a:t>«Мало-</a:t>
            </a:r>
            <a:r>
              <a:rPr lang="ru-RU" sz="1800" dirty="0" err="1" smtClean="0"/>
              <a:t>Куналейская</a:t>
            </a:r>
            <a:r>
              <a:rPr lang="ru-RU" sz="1800" dirty="0" smtClean="0"/>
              <a:t> </a:t>
            </a:r>
            <a:r>
              <a:rPr lang="ru-RU" sz="1800" dirty="0"/>
              <a:t>СОШ</a:t>
            </a:r>
            <a:r>
              <a:rPr lang="ru-RU" sz="1800" dirty="0" smtClean="0"/>
              <a:t>»,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</a:t>
            </a:r>
            <a:r>
              <a:rPr lang="ru-RU" sz="1800" dirty="0" smtClean="0"/>
              <a:t>  </a:t>
            </a:r>
            <a:r>
              <a:rPr lang="ru-RU" sz="1800" dirty="0"/>
              <a:t>МБОУ </a:t>
            </a:r>
            <a:r>
              <a:rPr lang="ru-RU" sz="1800" dirty="0" err="1" smtClean="0"/>
              <a:t>Окино</a:t>
            </a:r>
            <a:r>
              <a:rPr lang="ru-RU" sz="1800" dirty="0" smtClean="0"/>
              <a:t>-Ключевская СОШ. </a:t>
            </a:r>
          </a:p>
          <a:p>
            <a:endParaRPr lang="ru-RU" dirty="0"/>
          </a:p>
          <a:p>
            <a:r>
              <a:rPr lang="ru-RU" dirty="0" smtClean="0"/>
              <a:t>2021-2022 - </a:t>
            </a:r>
            <a:r>
              <a:rPr lang="ru-RU" sz="1800" dirty="0" smtClean="0"/>
              <a:t>МБОУ </a:t>
            </a:r>
            <a:r>
              <a:rPr lang="ru-RU" sz="1800" dirty="0"/>
              <a:t>«</a:t>
            </a:r>
            <a:r>
              <a:rPr lang="ru-RU" sz="1800" dirty="0" err="1"/>
              <a:t>Бичурская</a:t>
            </a:r>
            <a:r>
              <a:rPr lang="ru-RU" sz="1800" dirty="0"/>
              <a:t> СОШ № 3</a:t>
            </a:r>
            <a:r>
              <a:rPr lang="ru-RU" sz="1800" dirty="0" smtClean="0"/>
              <a:t>»,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</a:t>
            </a:r>
            <a:r>
              <a:rPr lang="ru-RU" sz="1800" dirty="0" smtClean="0"/>
              <a:t> МБОУ </a:t>
            </a:r>
            <a:r>
              <a:rPr lang="ru-RU" sz="1800" dirty="0"/>
              <a:t>«</a:t>
            </a:r>
            <a:r>
              <a:rPr lang="ru-RU" sz="1800" dirty="0" err="1"/>
              <a:t>Бичурская</a:t>
            </a:r>
            <a:r>
              <a:rPr lang="ru-RU" sz="1800" dirty="0"/>
              <a:t> СОШ №2», </a:t>
            </a:r>
            <a:endParaRPr lang="ru-RU" sz="1800" dirty="0" smtClean="0"/>
          </a:p>
          <a:p>
            <a:r>
              <a:rPr lang="ru-RU" dirty="0"/>
              <a:t> </a:t>
            </a:r>
            <a:r>
              <a:rPr lang="ru-RU" dirty="0" smtClean="0"/>
              <a:t>                   </a:t>
            </a:r>
            <a:r>
              <a:rPr lang="ru-RU" sz="1800" dirty="0" smtClean="0"/>
              <a:t>МБОУ </a:t>
            </a:r>
            <a:r>
              <a:rPr lang="ru-RU" sz="1800" dirty="0"/>
              <a:t>«</a:t>
            </a:r>
            <a:r>
              <a:rPr lang="ru-RU" sz="1800" dirty="0" err="1"/>
              <a:t>Бичурская</a:t>
            </a:r>
            <a:r>
              <a:rPr lang="ru-RU" sz="1800" dirty="0"/>
              <a:t> СОШ № </a:t>
            </a:r>
            <a:r>
              <a:rPr lang="ru-RU" sz="1800" dirty="0" smtClean="0"/>
              <a:t>4</a:t>
            </a:r>
            <a:r>
              <a:rPr lang="ru-RU" sz="1600" dirty="0" smtClean="0"/>
              <a:t>»</a:t>
            </a:r>
            <a:r>
              <a:rPr lang="ru-RU" sz="1100" dirty="0" smtClean="0"/>
              <a:t>, 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</a:t>
            </a:r>
            <a:r>
              <a:rPr lang="ru-RU" sz="1800" dirty="0" smtClean="0"/>
              <a:t>МБОУ </a:t>
            </a:r>
            <a:r>
              <a:rPr lang="ru-RU" sz="1800" dirty="0"/>
              <a:t>«</a:t>
            </a:r>
            <a:r>
              <a:rPr lang="ru-RU" sz="1800" dirty="0" err="1"/>
              <a:t>Новосретенская</a:t>
            </a:r>
            <a:r>
              <a:rPr lang="ru-RU" sz="1800" dirty="0"/>
              <a:t> СОШ», </a:t>
            </a:r>
            <a:endParaRPr lang="ru-RU" sz="1800" dirty="0" smtClean="0"/>
          </a:p>
          <a:p>
            <a:r>
              <a:rPr lang="ru-RU" dirty="0"/>
              <a:t> </a:t>
            </a:r>
            <a:r>
              <a:rPr lang="ru-RU" dirty="0" smtClean="0"/>
              <a:t>                   </a:t>
            </a:r>
            <a:r>
              <a:rPr lang="ru-RU" sz="1800" dirty="0" smtClean="0"/>
              <a:t>МБОУ </a:t>
            </a:r>
            <a:r>
              <a:rPr lang="ru-RU" sz="1800" dirty="0"/>
              <a:t>«</a:t>
            </a:r>
            <a:r>
              <a:rPr lang="ru-RU" sz="1800" dirty="0" err="1"/>
              <a:t>Шибертуйская</a:t>
            </a:r>
            <a:r>
              <a:rPr lang="ru-RU" sz="1800" dirty="0"/>
              <a:t> СОШ</a:t>
            </a:r>
            <a:r>
              <a:rPr lang="ru-RU" sz="1800" dirty="0" smtClean="0"/>
              <a:t>».</a:t>
            </a:r>
          </a:p>
          <a:p>
            <a:endParaRPr lang="ru-RU" dirty="0"/>
          </a:p>
          <a:p>
            <a:r>
              <a:rPr lang="ru-RU" dirty="0" smtClean="0"/>
              <a:t>2022-2023 - </a:t>
            </a:r>
            <a:r>
              <a:rPr lang="ru-RU" sz="1800" dirty="0" smtClean="0"/>
              <a:t>МБОУ «</a:t>
            </a:r>
            <a:r>
              <a:rPr lang="ru-RU" sz="1800" dirty="0" err="1" smtClean="0"/>
              <a:t>Бичурская</a:t>
            </a:r>
            <a:r>
              <a:rPr lang="ru-RU" sz="1800" dirty="0" smtClean="0"/>
              <a:t> СОШ № 1», 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</a:t>
            </a:r>
            <a:r>
              <a:rPr lang="ru-RU" sz="1800" dirty="0" smtClean="0"/>
              <a:t>МБОУ </a:t>
            </a:r>
            <a:r>
              <a:rPr lang="ru-RU" sz="1800" dirty="0" err="1" smtClean="0"/>
              <a:t>Бичурская</a:t>
            </a:r>
            <a:r>
              <a:rPr lang="ru-RU" sz="1800" dirty="0" smtClean="0"/>
              <a:t> СОШ № 5,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</a:t>
            </a:r>
            <a:r>
              <a:rPr lang="ru-RU" sz="1800" dirty="0" smtClean="0"/>
              <a:t> МБОУ «</a:t>
            </a:r>
            <a:r>
              <a:rPr lang="ru-RU" sz="1800" dirty="0" err="1" smtClean="0"/>
              <a:t>Киретская</a:t>
            </a:r>
            <a:r>
              <a:rPr lang="ru-RU" sz="1800" dirty="0" smtClean="0"/>
              <a:t> СОШ», 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</a:t>
            </a:r>
            <a:r>
              <a:rPr lang="ru-RU" sz="1800" dirty="0" smtClean="0"/>
              <a:t>МБОУ «</a:t>
            </a:r>
            <a:r>
              <a:rPr lang="ru-RU" sz="1800" dirty="0" err="1" smtClean="0"/>
              <a:t>Потанинская</a:t>
            </a:r>
            <a:r>
              <a:rPr lang="ru-RU" sz="1800" dirty="0" smtClean="0"/>
              <a:t> СОШ»,</a:t>
            </a:r>
          </a:p>
          <a:p>
            <a:r>
              <a:rPr lang="ru-RU" sz="1800" dirty="0" smtClean="0"/>
              <a:t>                    МБОУ «</a:t>
            </a:r>
            <a:r>
              <a:rPr lang="ru-RU" sz="1800" dirty="0" err="1" smtClean="0"/>
              <a:t>Буйская</a:t>
            </a:r>
            <a:r>
              <a:rPr lang="ru-RU" sz="1800" dirty="0" smtClean="0"/>
              <a:t> СОШ».</a:t>
            </a:r>
            <a:endParaRPr lang="ru-RU" dirty="0"/>
          </a:p>
        </p:txBody>
      </p:sp>
      <p:pic>
        <p:nvPicPr>
          <p:cNvPr id="4" name="Рисунок 8" descr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07" t="8943" r="20023" b="77235"/>
          <a:stretch>
            <a:fillRect/>
          </a:stretch>
        </p:blipFill>
        <p:spPr bwMode="auto">
          <a:xfrm>
            <a:off x="251520" y="-226439"/>
            <a:ext cx="2986747" cy="1899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5" name="Параллелограмм 10"/>
          <p:cNvSpPr/>
          <p:nvPr/>
        </p:nvSpPr>
        <p:spPr>
          <a:xfrm rot="19365124">
            <a:off x="-777547" y="4331559"/>
            <a:ext cx="2749242" cy="14263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9017" y="0"/>
                </a:lnTo>
                <a:lnTo>
                  <a:pt x="21600" y="0"/>
                </a:lnTo>
                <a:lnTo>
                  <a:pt x="12583" y="21600"/>
                </a:lnTo>
                <a:close/>
              </a:path>
            </a:pathLst>
          </a:custGeom>
          <a:solidFill>
            <a:srgbClr val="FF0000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>
                <a:solidFill>
                  <a:srgbClr val="FFFFFF"/>
                </a:solidFill>
                <a:latin typeface="+mn-lt"/>
                <a:ea typeface="+mn-ea"/>
                <a:cs typeface="+mn-cs"/>
                <a:sym typeface="Calibri"/>
              </a:defRPr>
            </a:pPr>
            <a:endParaRPr kern="0">
              <a:solidFill>
                <a:srgbClr val="FFFFFF"/>
              </a:solidFill>
              <a:latin typeface="+mn-lt"/>
              <a:cs typeface="+mn-cs"/>
              <a:sym typeface="Calibri"/>
            </a:endParaRPr>
          </a:p>
        </p:txBody>
      </p:sp>
      <p:pic>
        <p:nvPicPr>
          <p:cNvPr id="2052" name="Picture 4" descr="https://kazanka.admtyumen.ru/images/thumbnails/1000_400/t_574977085_body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2"/>
          <a:stretch/>
        </p:blipFill>
        <p:spPr bwMode="auto">
          <a:xfrm>
            <a:off x="6804248" y="5229200"/>
            <a:ext cx="2339752" cy="1619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00648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" contrast="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189" y="4365104"/>
            <a:ext cx="4194022" cy="2492896"/>
          </a:xfrm>
          <a:prstGeom prst="rect">
            <a:avLst/>
          </a:prstGeom>
        </p:spPr>
      </p:pic>
      <p:sp>
        <p:nvSpPr>
          <p:cNvPr id="5" name="Текст 4"/>
          <p:cNvSpPr>
            <a:spLocks noGrp="1"/>
          </p:cNvSpPr>
          <p:nvPr>
            <p:ph type="body"/>
          </p:nvPr>
        </p:nvSpPr>
        <p:spPr>
          <a:xfrm>
            <a:off x="275088" y="476672"/>
            <a:ext cx="4015800" cy="4481336"/>
          </a:xfrm>
        </p:spPr>
        <p:txBody>
          <a:bodyPr/>
          <a:lstStyle/>
          <a:p>
            <a:r>
              <a:rPr lang="ru-RU" dirty="0"/>
              <a:t>П</a:t>
            </a:r>
            <a:r>
              <a:rPr lang="ru-RU" sz="1800" dirty="0" smtClean="0"/>
              <a:t>еречень  оборудования: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Мебель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Оборудование для проведения уроков технологии, информатики и ОБЖ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Оборудование для проведения внеурочной деятельности по направлению «Шашки. Шахматы»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88" y="4365103"/>
            <a:ext cx="4170323" cy="2492897"/>
          </a:xfrm>
          <a:prstGeom prst="rect">
            <a:avLst/>
          </a:prstGeom>
        </p:spPr>
      </p:pic>
      <p:sp>
        <p:nvSpPr>
          <p:cNvPr id="6" name="Текст 5"/>
          <p:cNvSpPr>
            <a:spLocks noGrp="1"/>
          </p:cNvSpPr>
          <p:nvPr>
            <p:ph type="body"/>
          </p:nvPr>
        </p:nvSpPr>
        <p:spPr>
          <a:xfrm>
            <a:off x="4473000" y="1340768"/>
            <a:ext cx="4563495" cy="3977280"/>
          </a:xfrm>
        </p:spPr>
        <p:txBody>
          <a:bodyPr/>
          <a:lstStyle/>
          <a:p>
            <a:r>
              <a:rPr lang="ru-RU" dirty="0" smtClean="0"/>
              <a:t>Мероприятия по созданию центра:</a:t>
            </a:r>
          </a:p>
          <a:p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100% педагогов - КПК по программе «</a:t>
            </a:r>
            <a:r>
              <a:rPr lang="ru-RU" b="1" dirty="0" smtClean="0"/>
              <a:t>Гибкие</a:t>
            </a:r>
            <a:r>
              <a:rPr lang="ru-RU" dirty="0"/>
              <a:t> </a:t>
            </a:r>
            <a:r>
              <a:rPr lang="ru-RU" b="1" dirty="0" smtClean="0"/>
              <a:t>компетенции</a:t>
            </a:r>
          </a:p>
          <a:p>
            <a:r>
              <a:rPr lang="ru-RU" dirty="0" smtClean="0"/>
              <a:t>    </a:t>
            </a:r>
            <a:r>
              <a:rPr lang="ru-RU" dirty="0"/>
              <a:t> </a:t>
            </a:r>
            <a:r>
              <a:rPr lang="ru-RU" b="1" dirty="0"/>
              <a:t>в</a:t>
            </a:r>
            <a:r>
              <a:rPr lang="ru-RU" dirty="0"/>
              <a:t> </a:t>
            </a:r>
            <a:r>
              <a:rPr lang="ru-RU" b="1" dirty="0"/>
              <a:t>проектной</a:t>
            </a:r>
            <a:r>
              <a:rPr lang="ru-RU" dirty="0"/>
              <a:t> </a:t>
            </a:r>
            <a:r>
              <a:rPr lang="ru-RU" b="1" dirty="0"/>
              <a:t>деятельности</a:t>
            </a:r>
            <a:r>
              <a:rPr lang="ru-RU" dirty="0" smtClean="0"/>
              <a:t>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Положение о Центре, штатное расписание сотрудников, должностные инструкции, изменения в НПА учреждения.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Лицензия </a:t>
            </a:r>
            <a:r>
              <a:rPr lang="ru-RU" sz="1800" dirty="0" smtClean="0"/>
              <a:t> </a:t>
            </a:r>
            <a:r>
              <a:rPr lang="ru-RU" sz="1800" dirty="0"/>
              <a:t>по программам дополнительного образования детей и </a:t>
            </a:r>
            <a:r>
              <a:rPr lang="ru-RU" sz="1800" dirty="0" smtClean="0"/>
              <a:t>взрослых.</a:t>
            </a: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dirty="0"/>
              <a:t>Финансирование создания </a:t>
            </a:r>
            <a:r>
              <a:rPr lang="ru-RU" sz="2000" dirty="0" smtClean="0"/>
              <a:t>центров «Точки Роста» в 2020 году </a:t>
            </a:r>
            <a:r>
              <a:rPr lang="ru-RU" sz="2000" dirty="0"/>
              <a:t>составляет  </a:t>
            </a:r>
            <a:r>
              <a:rPr lang="ru-RU" sz="2000" b="1" dirty="0"/>
              <a:t>489 897руб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391940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4774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-58973"/>
            <a:ext cx="9144000" cy="6858000"/>
          </a:xfrm>
          <a:prstGeom prst="rect">
            <a:avLst/>
          </a:prstGeom>
        </p:spPr>
      </p:pic>
      <p:sp>
        <p:nvSpPr>
          <p:cNvPr id="6" name="Shape 540"/>
          <p:cNvSpPr/>
          <p:nvPr/>
        </p:nvSpPr>
        <p:spPr>
          <a:xfrm>
            <a:off x="3168834" y="1133625"/>
            <a:ext cx="695325" cy="4448175"/>
          </a:xfrm>
          <a:custGeom>
            <a:avLst/>
            <a:gdLst/>
            <a:ahLst/>
            <a:cxnLst/>
            <a:rect l="0" t="0" r="0" b="0"/>
            <a:pathLst>
              <a:path w="695325" h="4448505">
                <a:moveTo>
                  <a:pt x="695325" y="4448505"/>
                </a:moveTo>
                <a:cubicBezTo>
                  <a:pt x="503301" y="4448505"/>
                  <a:pt x="347599" y="4422572"/>
                  <a:pt x="347599" y="4390568"/>
                </a:cubicBezTo>
                <a:lnTo>
                  <a:pt x="347599" y="2282190"/>
                </a:lnTo>
                <a:cubicBezTo>
                  <a:pt x="347599" y="2250186"/>
                  <a:pt x="192024" y="2224278"/>
                  <a:pt x="0" y="2224278"/>
                </a:cubicBezTo>
                <a:cubicBezTo>
                  <a:pt x="192024" y="2224278"/>
                  <a:pt x="347599" y="2198370"/>
                  <a:pt x="347599" y="2166366"/>
                </a:cubicBezTo>
                <a:lnTo>
                  <a:pt x="347599" y="57912"/>
                </a:lnTo>
                <a:cubicBezTo>
                  <a:pt x="347599" y="26035"/>
                  <a:pt x="503301" y="0"/>
                  <a:pt x="695325" y="0"/>
                </a:cubicBezTo>
              </a:path>
            </a:pathLst>
          </a:custGeom>
          <a:ln w="19050" cap="flat">
            <a:miter lim="127000"/>
          </a:ln>
        </p:spPr>
        <p:style>
          <a:lnRef idx="1">
            <a:srgbClr val="5B9BD5"/>
          </a:lnRef>
          <a:fillRef idx="0">
            <a:srgbClr val="000000">
              <a:alpha val="0"/>
            </a:srgbClr>
          </a:fillRef>
          <a:effectRef idx="0">
            <a:scrgbClr r="0" g="0" b="0"/>
          </a:effectRef>
          <a:fontRef idx="none"/>
        </p:style>
        <p:txBody>
          <a:bodyPr/>
          <a:lstStyle/>
          <a:p>
            <a:endParaRPr lang="ru-RU"/>
          </a:p>
        </p:txBody>
      </p:sp>
      <p:pic>
        <p:nvPicPr>
          <p:cNvPr id="7" name="Picture 542"/>
          <p:cNvPicPr/>
          <p:nvPr/>
        </p:nvPicPr>
        <p:blipFill>
          <a:blip r:embed="rId3"/>
          <a:stretch>
            <a:fillRect/>
          </a:stretch>
        </p:blipFill>
        <p:spPr>
          <a:xfrm>
            <a:off x="1103983" y="1260074"/>
            <a:ext cx="1699895" cy="1329690"/>
          </a:xfrm>
          <a:prstGeom prst="rect">
            <a:avLst/>
          </a:prstGeom>
        </p:spPr>
      </p:pic>
      <p:sp>
        <p:nvSpPr>
          <p:cNvPr id="8" name="Rectangle 543"/>
          <p:cNvSpPr/>
          <p:nvPr/>
        </p:nvSpPr>
        <p:spPr>
          <a:xfrm>
            <a:off x="1001852" y="2957277"/>
            <a:ext cx="2339340" cy="8255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800" b="1" dirty="0">
                <a:solidFill>
                  <a:srgbClr val="44546A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ЕСОКО</a:t>
            </a:r>
            <a:endParaRPr lang="ru-RU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9" name="Picture 558"/>
          <p:cNvPicPr/>
          <p:nvPr/>
        </p:nvPicPr>
        <p:blipFill>
          <a:blip r:embed="rId4"/>
          <a:stretch>
            <a:fillRect/>
          </a:stretch>
        </p:blipFill>
        <p:spPr>
          <a:xfrm>
            <a:off x="4126628" y="1107196"/>
            <a:ext cx="1088390" cy="1139825"/>
          </a:xfrm>
          <a:prstGeom prst="rect">
            <a:avLst/>
          </a:prstGeom>
        </p:spPr>
      </p:pic>
      <p:pic>
        <p:nvPicPr>
          <p:cNvPr id="10" name="Picture 560"/>
          <p:cNvPicPr/>
          <p:nvPr/>
        </p:nvPicPr>
        <p:blipFill>
          <a:blip r:embed="rId4"/>
          <a:stretch>
            <a:fillRect/>
          </a:stretch>
        </p:blipFill>
        <p:spPr>
          <a:xfrm>
            <a:off x="4126628" y="2589764"/>
            <a:ext cx="1088390" cy="1139825"/>
          </a:xfrm>
          <a:prstGeom prst="rect">
            <a:avLst/>
          </a:prstGeom>
        </p:spPr>
      </p:pic>
      <p:pic>
        <p:nvPicPr>
          <p:cNvPr id="11" name="Picture 562"/>
          <p:cNvPicPr/>
          <p:nvPr/>
        </p:nvPicPr>
        <p:blipFill>
          <a:blip r:embed="rId4"/>
          <a:stretch>
            <a:fillRect/>
          </a:stretch>
        </p:blipFill>
        <p:spPr>
          <a:xfrm>
            <a:off x="4126628" y="4365104"/>
            <a:ext cx="1088390" cy="113982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652120" y="1133625"/>
            <a:ext cx="2736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Г</a:t>
            </a:r>
            <a:r>
              <a:rPr lang="ru-RU" dirty="0" smtClean="0"/>
              <a:t>осударственная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И</a:t>
            </a:r>
            <a:r>
              <a:rPr lang="ru-RU" dirty="0" smtClean="0"/>
              <a:t>тоговая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А</a:t>
            </a:r>
            <a:r>
              <a:rPr lang="ru-RU" dirty="0" smtClean="0"/>
              <a:t>ттестация </a:t>
            </a:r>
          </a:p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5652120" y="2757547"/>
            <a:ext cx="23762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В</a:t>
            </a:r>
            <a:r>
              <a:rPr lang="ru-RU" dirty="0" smtClean="0"/>
              <a:t>сероссийские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П</a:t>
            </a:r>
            <a:r>
              <a:rPr lang="ru-RU" dirty="0" smtClean="0"/>
              <a:t>роверочные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Р</a:t>
            </a:r>
            <a:r>
              <a:rPr lang="ru-RU" dirty="0" smtClean="0"/>
              <a:t>аботы</a:t>
            </a:r>
          </a:p>
          <a:p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5700971" y="4381469"/>
            <a:ext cx="2304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Н</a:t>
            </a:r>
            <a:r>
              <a:rPr lang="ru-RU" dirty="0" smtClean="0"/>
              <a:t>ациональные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И</a:t>
            </a:r>
            <a:r>
              <a:rPr lang="ru-RU" dirty="0" smtClean="0"/>
              <a:t>сследования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К</a:t>
            </a:r>
            <a:r>
              <a:rPr lang="ru-RU" dirty="0" smtClean="0"/>
              <a:t>ачества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О</a:t>
            </a:r>
            <a:r>
              <a:rPr lang="ru-RU" dirty="0" smtClean="0"/>
              <a:t>бразования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4654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240" cy="1142640"/>
          </a:xfrm>
        </p:spPr>
        <p:txBody>
          <a:bodyPr/>
          <a:lstStyle/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Государственная 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итоговая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аттестация – </a:t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Единый Государственный Экзамен</a:t>
            </a:r>
            <a:r>
              <a:rPr lang="ru-RU" sz="1600" dirty="0" smtClean="0"/>
              <a:t>. 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467498639"/>
              </p:ext>
            </p:extLst>
          </p:nvPr>
        </p:nvGraphicFramePr>
        <p:xfrm>
          <a:off x="-1188640" y="853620"/>
          <a:ext cx="9649072" cy="2647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7370486"/>
              </p:ext>
            </p:extLst>
          </p:nvPr>
        </p:nvGraphicFramePr>
        <p:xfrm>
          <a:off x="107504" y="3501008"/>
          <a:ext cx="8568954" cy="29722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69908">
                  <a:extLst>
                    <a:ext uri="{9D8B030D-6E8A-4147-A177-3AD203B41FA5}">
                      <a16:colId xmlns:a16="http://schemas.microsoft.com/office/drawing/2014/main" val="2634051946"/>
                    </a:ext>
                  </a:extLst>
                </a:gridCol>
                <a:gridCol w="1130557">
                  <a:extLst>
                    <a:ext uri="{9D8B030D-6E8A-4147-A177-3AD203B41FA5}">
                      <a16:colId xmlns:a16="http://schemas.microsoft.com/office/drawing/2014/main" val="3254724162"/>
                    </a:ext>
                  </a:extLst>
                </a:gridCol>
                <a:gridCol w="678975">
                  <a:extLst>
                    <a:ext uri="{9D8B030D-6E8A-4147-A177-3AD203B41FA5}">
                      <a16:colId xmlns:a16="http://schemas.microsoft.com/office/drawing/2014/main" val="49834297"/>
                    </a:ext>
                  </a:extLst>
                </a:gridCol>
                <a:gridCol w="678975">
                  <a:extLst>
                    <a:ext uri="{9D8B030D-6E8A-4147-A177-3AD203B41FA5}">
                      <a16:colId xmlns:a16="http://schemas.microsoft.com/office/drawing/2014/main" val="3468880544"/>
                    </a:ext>
                  </a:extLst>
                </a:gridCol>
                <a:gridCol w="678975">
                  <a:extLst>
                    <a:ext uri="{9D8B030D-6E8A-4147-A177-3AD203B41FA5}">
                      <a16:colId xmlns:a16="http://schemas.microsoft.com/office/drawing/2014/main" val="3644675894"/>
                    </a:ext>
                  </a:extLst>
                </a:gridCol>
                <a:gridCol w="678975">
                  <a:extLst>
                    <a:ext uri="{9D8B030D-6E8A-4147-A177-3AD203B41FA5}">
                      <a16:colId xmlns:a16="http://schemas.microsoft.com/office/drawing/2014/main" val="2303607241"/>
                    </a:ext>
                  </a:extLst>
                </a:gridCol>
                <a:gridCol w="678176">
                  <a:extLst>
                    <a:ext uri="{9D8B030D-6E8A-4147-A177-3AD203B41FA5}">
                      <a16:colId xmlns:a16="http://schemas.microsoft.com/office/drawing/2014/main" val="2953415266"/>
                    </a:ext>
                  </a:extLst>
                </a:gridCol>
                <a:gridCol w="678176">
                  <a:extLst>
                    <a:ext uri="{9D8B030D-6E8A-4147-A177-3AD203B41FA5}">
                      <a16:colId xmlns:a16="http://schemas.microsoft.com/office/drawing/2014/main" val="3210975966"/>
                    </a:ext>
                  </a:extLst>
                </a:gridCol>
                <a:gridCol w="565679">
                  <a:extLst>
                    <a:ext uri="{9D8B030D-6E8A-4147-A177-3AD203B41FA5}">
                      <a16:colId xmlns:a16="http://schemas.microsoft.com/office/drawing/2014/main" val="2735011101"/>
                    </a:ext>
                  </a:extLst>
                </a:gridCol>
                <a:gridCol w="565679">
                  <a:extLst>
                    <a:ext uri="{9D8B030D-6E8A-4147-A177-3AD203B41FA5}">
                      <a16:colId xmlns:a16="http://schemas.microsoft.com/office/drawing/2014/main" val="3094985869"/>
                    </a:ext>
                  </a:extLst>
                </a:gridCol>
                <a:gridCol w="564879">
                  <a:extLst>
                    <a:ext uri="{9D8B030D-6E8A-4147-A177-3AD203B41FA5}">
                      <a16:colId xmlns:a16="http://schemas.microsoft.com/office/drawing/2014/main" val="2382690890"/>
                    </a:ext>
                  </a:extLst>
                </a:gridCol>
              </a:tblGrid>
              <a:tr h="29456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Предмет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Минимальный балл Рособрнадзора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Средний балл по району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Высший балл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Низший балл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9393722"/>
                  </a:ext>
                </a:extLst>
              </a:tr>
              <a:tr h="5695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effectLst/>
                        </a:rPr>
                        <a:t>2018</a:t>
                      </a:r>
                      <a:endParaRPr lang="ru-RU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effectLst/>
                        </a:rPr>
                        <a:t>2019</a:t>
                      </a:r>
                      <a:endParaRPr lang="ru-RU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effectLst/>
                        </a:rPr>
                        <a:t>2020</a:t>
                      </a:r>
                      <a:endParaRPr lang="ru-RU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effectLst/>
                        </a:rPr>
                        <a:t>2018</a:t>
                      </a:r>
                      <a:endParaRPr lang="ru-RU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effectLst/>
                        </a:rPr>
                        <a:t>2019</a:t>
                      </a:r>
                      <a:endParaRPr lang="ru-RU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effectLst/>
                        </a:rPr>
                        <a:t>2020</a:t>
                      </a:r>
                      <a:endParaRPr lang="ru-RU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effectLst/>
                        </a:rPr>
                        <a:t>2018</a:t>
                      </a:r>
                      <a:endParaRPr lang="ru-RU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effectLst/>
                        </a:rPr>
                        <a:t>2019</a:t>
                      </a:r>
                      <a:endParaRPr lang="ru-RU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effectLst/>
                        </a:rPr>
                        <a:t>2020</a:t>
                      </a:r>
                      <a:endParaRPr lang="ru-RU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 anchor="ctr"/>
                </a:tc>
                <a:extLst>
                  <a:ext uri="{0D108BD9-81ED-4DB2-BD59-A6C34878D82A}">
                    <a16:rowId xmlns:a16="http://schemas.microsoft.com/office/drawing/2014/main" val="2188669146"/>
                  </a:ext>
                </a:extLst>
              </a:tr>
              <a:tr h="1996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Русский язык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</a:rPr>
                        <a:t>24</a:t>
                      </a:r>
                      <a:r>
                        <a:rPr lang="ru-RU" sz="800" baseline="0" dirty="0" smtClean="0">
                          <a:effectLst/>
                        </a:rPr>
                        <a:t>  или 36 </a:t>
                      </a:r>
                      <a:endParaRPr lang="ru-RU" sz="800" dirty="0">
                        <a:effectLst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64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61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71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96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100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98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30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10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24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extLst>
                  <a:ext uri="{0D108BD9-81ED-4DB2-BD59-A6C34878D82A}">
                    <a16:rowId xmlns:a16="http://schemas.microsoft.com/office/drawing/2014/main" val="3759314677"/>
                  </a:ext>
                </a:extLst>
              </a:tr>
              <a:tr h="18333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Математика (база)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3,95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-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-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-</a:t>
                      </a:r>
                      <a:endParaRPr lang="ru-RU" sz="1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extLst>
                  <a:ext uri="{0D108BD9-81ED-4DB2-BD59-A6C34878D82A}">
                    <a16:rowId xmlns:a16="http://schemas.microsoft.com/office/drawing/2014/main" val="1275180731"/>
                  </a:ext>
                </a:extLst>
              </a:tr>
              <a:tr h="1768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Математика (профиль)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27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36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45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48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78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68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80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23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23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extLst>
                  <a:ext uri="{0D108BD9-81ED-4DB2-BD59-A6C34878D82A}">
                    <a16:rowId xmlns:a16="http://schemas.microsoft.com/office/drawing/2014/main" val="1576550131"/>
                  </a:ext>
                </a:extLst>
              </a:tr>
              <a:tr h="17026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Английский язык 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22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69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66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58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69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80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68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52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47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extLst>
                  <a:ext uri="{0D108BD9-81ED-4DB2-BD59-A6C34878D82A}">
                    <a16:rowId xmlns:a16="http://schemas.microsoft.com/office/drawing/2014/main" val="102619652"/>
                  </a:ext>
                </a:extLst>
              </a:tr>
              <a:tr h="1472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Биология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36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41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49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55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64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91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91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18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9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30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extLst>
                  <a:ext uri="{0D108BD9-81ED-4DB2-BD59-A6C34878D82A}">
                    <a16:rowId xmlns:a16="http://schemas.microsoft.com/office/drawing/2014/main" val="2503862707"/>
                  </a:ext>
                </a:extLst>
              </a:tr>
              <a:tr h="1472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Химия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36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30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46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52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62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83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100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12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15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extLst>
                  <a:ext uri="{0D108BD9-81ED-4DB2-BD59-A6C34878D82A}">
                    <a16:rowId xmlns:a16="http://schemas.microsoft.com/office/drawing/2014/main" val="2587663486"/>
                  </a:ext>
                </a:extLst>
              </a:tr>
              <a:tr h="1472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География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37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49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52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60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64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64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78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24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45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45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extLst>
                  <a:ext uri="{0D108BD9-81ED-4DB2-BD59-A6C34878D82A}">
                    <a16:rowId xmlns:a16="http://schemas.microsoft.com/office/drawing/2014/main" val="1411719919"/>
                  </a:ext>
                </a:extLst>
              </a:tr>
              <a:tr h="2182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Обществознание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42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49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47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42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86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91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83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24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18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27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extLst>
                  <a:ext uri="{0D108BD9-81ED-4DB2-BD59-A6C34878D82A}">
                    <a16:rowId xmlns:a16="http://schemas.microsoft.com/office/drawing/2014/main" val="3429162614"/>
                  </a:ext>
                </a:extLst>
              </a:tr>
              <a:tr h="147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История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32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43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54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51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67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91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64(ВПЛ)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22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29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35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extLst>
                  <a:ext uri="{0D108BD9-81ED-4DB2-BD59-A6C34878D82A}">
                    <a16:rowId xmlns:a16="http://schemas.microsoft.com/office/drawing/2014/main" val="2168892040"/>
                  </a:ext>
                </a:extLst>
              </a:tr>
              <a:tr h="1472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Физика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36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39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39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52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64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51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87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30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38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extLst>
                  <a:ext uri="{0D108BD9-81ED-4DB2-BD59-A6C34878D82A}">
                    <a16:rowId xmlns:a16="http://schemas.microsoft.com/office/drawing/2014/main" val="3840572039"/>
                  </a:ext>
                </a:extLst>
              </a:tr>
              <a:tr h="1761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Информатика и ИКТ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40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36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55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51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50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55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77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14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55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20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extLst>
                  <a:ext uri="{0D108BD9-81ED-4DB2-BD59-A6C34878D82A}">
                    <a16:rowId xmlns:a16="http://schemas.microsoft.com/office/drawing/2014/main" val="1330864107"/>
                  </a:ext>
                </a:extLst>
              </a:tr>
              <a:tr h="1472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Литература 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32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31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57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34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63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28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-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52</a:t>
                      </a:r>
                      <a:endParaRPr lang="ru-RU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8" marR="48028" marT="0" marB="0"/>
                </a:tc>
                <a:extLst>
                  <a:ext uri="{0D108BD9-81ED-4DB2-BD59-A6C34878D82A}">
                    <a16:rowId xmlns:a16="http://schemas.microsoft.com/office/drawing/2014/main" val="2647234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01143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5052" y="186780"/>
            <a:ext cx="3048330" cy="1142640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Аттестат 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особого образца с отличием</a:t>
            </a:r>
          </a:p>
        </p:txBody>
      </p:sp>
      <p:pic>
        <p:nvPicPr>
          <p:cNvPr id="1026" name="Picture 2" descr="http://kurskcity.ru/media/uploads/newsimage/2019/06/19/141594_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57" y="1181546"/>
            <a:ext cx="2880320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4458764"/>
              </p:ext>
            </p:extLst>
          </p:nvPr>
        </p:nvGraphicFramePr>
        <p:xfrm>
          <a:off x="3635896" y="188640"/>
          <a:ext cx="5328592" cy="3218323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198044">
                  <a:extLst>
                    <a:ext uri="{9D8B030D-6E8A-4147-A177-3AD203B41FA5}">
                      <a16:colId xmlns:a16="http://schemas.microsoft.com/office/drawing/2014/main" val="1806615853"/>
                    </a:ext>
                  </a:extLst>
                </a:gridCol>
                <a:gridCol w="3130548">
                  <a:extLst>
                    <a:ext uri="{9D8B030D-6E8A-4147-A177-3AD203B41FA5}">
                      <a16:colId xmlns:a16="http://schemas.microsoft.com/office/drawing/2014/main" val="2530668407"/>
                    </a:ext>
                  </a:extLst>
                </a:gridCol>
              </a:tblGrid>
              <a:tr h="408490">
                <a:tc>
                  <a:txBody>
                    <a:bodyPr/>
                    <a:lstStyle/>
                    <a:p>
                      <a:r>
                        <a:rPr lang="ru-RU" sz="16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Бибиков</a:t>
                      </a:r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Виктор </a:t>
                      </a:r>
                    </a:p>
                    <a:p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Полянская Анастасия </a:t>
                      </a:r>
                    </a:p>
                    <a:p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Сидорова Дарья </a:t>
                      </a:r>
                    </a:p>
                    <a:p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Ткачёва Кристина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МБОУ </a:t>
                      </a:r>
                      <a:r>
                        <a:rPr lang="ru-RU" sz="16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Бичурская</a:t>
                      </a:r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СОШ №1</a:t>
                      </a:r>
                    </a:p>
                    <a:p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76107902"/>
                  </a:ext>
                </a:extLst>
              </a:tr>
              <a:tr h="414163"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Авдеева Екатерина </a:t>
                      </a:r>
                    </a:p>
                    <a:p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Афанасьева Виктория </a:t>
                      </a:r>
                    </a:p>
                    <a:p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Власова Дина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МБОУ </a:t>
                      </a:r>
                      <a:r>
                        <a:rPr lang="ru-RU" sz="16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Бичурская</a:t>
                      </a:r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СОШ №2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7985345"/>
                  </a:ext>
                </a:extLst>
              </a:tr>
              <a:tr h="414163"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Куренкова Дарья </a:t>
                      </a:r>
                    </a:p>
                    <a:p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Разуваева Мария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МБОУ </a:t>
                      </a:r>
                      <a:r>
                        <a:rPr lang="ru-RU" sz="16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Окино</a:t>
                      </a:r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</a:t>
                      </a:r>
                      <a:r>
                        <a:rPr lang="ru-RU" sz="16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Ключёвская</a:t>
                      </a:r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СОШ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43256582"/>
                  </a:ext>
                </a:extLst>
              </a:tr>
              <a:tr h="414163"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Селиванова Юлия 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МБОУ</a:t>
                      </a:r>
                      <a:r>
                        <a:rPr lang="ru-RU" sz="16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Бичурская</a:t>
                      </a:r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СОШ №4 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87889396"/>
                  </a:ext>
                </a:extLst>
              </a:tr>
              <a:tr h="332517">
                <a:tc>
                  <a:txBody>
                    <a:bodyPr/>
                    <a:lstStyle/>
                    <a:p>
                      <a:r>
                        <a:rPr lang="ru-RU" sz="16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Перевалова</a:t>
                      </a:r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Лидия 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МБОУ </a:t>
                      </a:r>
                      <a:r>
                        <a:rPr lang="ru-RU" sz="16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Потанинская</a:t>
                      </a:r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СОШ 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80515840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71037" y="3645024"/>
            <a:ext cx="61206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Лучшие результаты выпускников по предметам</a:t>
            </a:r>
            <a:endParaRPr lang="ru-RU" b="1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8808592"/>
              </p:ext>
            </p:extLst>
          </p:nvPr>
        </p:nvGraphicFramePr>
        <p:xfrm>
          <a:off x="2" y="4014356"/>
          <a:ext cx="9036494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9402">
                  <a:extLst>
                    <a:ext uri="{9D8B030D-6E8A-4147-A177-3AD203B41FA5}">
                      <a16:colId xmlns:a16="http://schemas.microsoft.com/office/drawing/2014/main" val="1081328690"/>
                    </a:ext>
                  </a:extLst>
                </a:gridCol>
                <a:gridCol w="1279721">
                  <a:extLst>
                    <a:ext uri="{9D8B030D-6E8A-4147-A177-3AD203B41FA5}">
                      <a16:colId xmlns:a16="http://schemas.microsoft.com/office/drawing/2014/main" val="1467238410"/>
                    </a:ext>
                  </a:extLst>
                </a:gridCol>
                <a:gridCol w="1043043">
                  <a:extLst>
                    <a:ext uri="{9D8B030D-6E8A-4147-A177-3AD203B41FA5}">
                      <a16:colId xmlns:a16="http://schemas.microsoft.com/office/drawing/2014/main" val="784502906"/>
                    </a:ext>
                  </a:extLst>
                </a:gridCol>
                <a:gridCol w="1088796">
                  <a:extLst>
                    <a:ext uri="{9D8B030D-6E8A-4147-A177-3AD203B41FA5}">
                      <a16:colId xmlns:a16="http://schemas.microsoft.com/office/drawing/2014/main" val="130825721"/>
                    </a:ext>
                  </a:extLst>
                </a:gridCol>
                <a:gridCol w="1016210">
                  <a:extLst>
                    <a:ext uri="{9D8B030D-6E8A-4147-A177-3AD203B41FA5}">
                      <a16:colId xmlns:a16="http://schemas.microsoft.com/office/drawing/2014/main" val="2382507172"/>
                    </a:ext>
                  </a:extLst>
                </a:gridCol>
                <a:gridCol w="1370198">
                  <a:extLst>
                    <a:ext uri="{9D8B030D-6E8A-4147-A177-3AD203B41FA5}">
                      <a16:colId xmlns:a16="http://schemas.microsoft.com/office/drawing/2014/main" val="1640943060"/>
                    </a:ext>
                  </a:extLst>
                </a:gridCol>
                <a:gridCol w="1242912">
                  <a:extLst>
                    <a:ext uri="{9D8B030D-6E8A-4147-A177-3AD203B41FA5}">
                      <a16:colId xmlns:a16="http://schemas.microsoft.com/office/drawing/2014/main" val="2606860713"/>
                    </a:ext>
                  </a:extLst>
                </a:gridCol>
                <a:gridCol w="1016212">
                  <a:extLst>
                    <a:ext uri="{9D8B030D-6E8A-4147-A177-3AD203B41FA5}">
                      <a16:colId xmlns:a16="http://schemas.microsoft.com/office/drawing/2014/main" val="17691687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Русский язык 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err="1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Математикапрофильная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Химия 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География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Информатика и ИКТ 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Обществ-</a:t>
                      </a:r>
                      <a:r>
                        <a:rPr lang="ru-RU" sz="1400" b="1" dirty="0" err="1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История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61501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 баллов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 баллов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баллов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 баллов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 баллов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 баллов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 баллов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 баллов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93490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Бибиков</a:t>
                      </a:r>
                      <a:r>
                        <a:rPr lang="ru-RU" sz="14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Виктор, Сидорова Дарья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Бибиков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 Виктор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Сидорова Дарья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Разуваева Мария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Бибиков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 Виктор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Бибиков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 Виктор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Авдеева Екатерина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Савельев Кирилл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80599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27536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4690864" cy="1142640"/>
          </a:xfrm>
        </p:spPr>
        <p:txBody>
          <a:bodyPr/>
          <a:lstStyle/>
          <a:p>
            <a:pPr algn="ctr"/>
            <a:r>
              <a:rPr lang="ru-RU" sz="2400" dirty="0" smtClean="0"/>
              <a:t>Основное общее образование</a:t>
            </a:r>
            <a:endParaRPr lang="ru-RU" sz="2400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726824133"/>
              </p:ext>
            </p:extLst>
          </p:nvPr>
        </p:nvGraphicFramePr>
        <p:xfrm>
          <a:off x="3491880" y="274680"/>
          <a:ext cx="5447928" cy="3298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699792" y="1569905"/>
            <a:ext cx="2304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255 выпускников 9 класса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736020"/>
            <a:ext cx="7380312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Аттестаты особого образца (с отличием )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-18 выпускников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4146902"/>
            <a:ext cx="4572000" cy="26407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МБОУ «Мало-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Куналейская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СОШ»- 6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МБОУ «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Окино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Ключёвская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СОШ»- 4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МБОУ «Еланская СОШ»-3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МБОУ «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Бичурская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СОШ №1»- 1</a:t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МБОУ «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Бичурская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СОШ №2»- 1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МБОУ «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Бичурская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СОШ №3»- 1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МБОУ «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Буйская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СОШ»-1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МБОУ «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Шибертуйская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СОШ»-1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pbs.twimg.com/media/D9Z8ZkVX4AAA1Qz.jpg:large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3" t="6930" r="6154"/>
          <a:stretch/>
        </p:blipFill>
        <p:spPr bwMode="auto">
          <a:xfrm>
            <a:off x="4860032" y="4370909"/>
            <a:ext cx="3047763" cy="2192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static.tildacdn.com/tild3030-3462-4563-a433-666532393239/photo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27558"/>
            <a:ext cx="2253527" cy="1267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38164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myomutninsk.ru/site.aspx?IID=39016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80" y="116632"/>
            <a:ext cx="8820408" cy="6615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4081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864" y="188640"/>
            <a:ext cx="5256584" cy="244853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52536" y="2504143"/>
            <a:ext cx="5832648" cy="232096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9647" y="4825110"/>
            <a:ext cx="5941217" cy="1924069"/>
          </a:xfrm>
          <a:prstGeom prst="rect">
            <a:avLst/>
          </a:prstGeom>
        </p:spPr>
      </p:pic>
      <p:pic>
        <p:nvPicPr>
          <p:cNvPr id="4098" name="Picture 2" descr="https://uksyanka-school.ru/images/banners/20201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421" y="0"/>
            <a:ext cx="2956226" cy="1970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0634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b="1" dirty="0" smtClean="0"/>
              <a:t>Федеральный проект  </a:t>
            </a:r>
            <a:br>
              <a:rPr lang="ru-RU" altLang="ru-RU" b="1" dirty="0" smtClean="0"/>
            </a:br>
            <a:r>
              <a:rPr lang="ru-RU" altLang="ru-RU" b="1" dirty="0" smtClean="0"/>
              <a:t>«Учитель будущего » национального проекта «Образование</a:t>
            </a:r>
            <a:br>
              <a:rPr lang="ru-RU" altLang="ru-RU" b="1" dirty="0" smtClean="0"/>
            </a:br>
            <a:endParaRPr lang="ru-RU" dirty="0"/>
          </a:p>
        </p:txBody>
      </p:sp>
      <p:pic>
        <p:nvPicPr>
          <p:cNvPr id="4098" name="Picture 2" descr="http://do.sev.gov.ru/images/banners/Uh_bu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8856983" cy="5801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44523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kamchatkairo.ru/images/logo_konkursy_vs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3347863" cy="2161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183419444"/>
              </p:ext>
            </p:extLst>
          </p:nvPr>
        </p:nvGraphicFramePr>
        <p:xfrm>
          <a:off x="899592" y="1700808"/>
          <a:ext cx="709228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4788024" y="4509120"/>
            <a:ext cx="417544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Победитель  </a:t>
            </a:r>
            <a:r>
              <a:rPr lang="ru-RU" dirty="0"/>
              <a:t>конкурса </a:t>
            </a:r>
            <a:r>
              <a:rPr lang="ru-RU" dirty="0" smtClean="0"/>
              <a:t>на </a:t>
            </a:r>
            <a:r>
              <a:rPr lang="ru-RU" dirty="0"/>
              <a:t>получение премии из республиканского бюджета (50000 руб.) </a:t>
            </a:r>
            <a:r>
              <a:rPr lang="ru-RU" dirty="0" smtClean="0"/>
              <a:t>- учитель </a:t>
            </a:r>
            <a:r>
              <a:rPr lang="ru-RU" dirty="0"/>
              <a:t>истории и </a:t>
            </a:r>
            <a:r>
              <a:rPr lang="ru-RU" dirty="0" smtClean="0"/>
              <a:t>обществознания</a:t>
            </a:r>
          </a:p>
          <a:p>
            <a:r>
              <a:rPr lang="ru-RU" dirty="0" smtClean="0"/>
              <a:t>МБОУ </a:t>
            </a:r>
            <a:r>
              <a:rPr lang="ru-RU" dirty="0"/>
              <a:t>«</a:t>
            </a:r>
            <a:r>
              <a:rPr lang="ru-RU" dirty="0" err="1"/>
              <a:t>Шибертуйская</a:t>
            </a:r>
            <a:r>
              <a:rPr lang="ru-RU" dirty="0"/>
              <a:t> СОШ» </a:t>
            </a:r>
            <a:endParaRPr lang="ru-RU" dirty="0" smtClean="0"/>
          </a:p>
          <a:p>
            <a:r>
              <a:rPr lang="ru-RU" b="1" dirty="0" smtClean="0"/>
              <a:t>Бадмаева </a:t>
            </a:r>
            <a:r>
              <a:rPr lang="ru-RU" b="1" dirty="0"/>
              <a:t>Марина </a:t>
            </a:r>
            <a:r>
              <a:rPr lang="ru-RU" b="1" dirty="0" err="1"/>
              <a:t>Баясановна</a:t>
            </a:r>
            <a:r>
              <a:rPr lang="ru-RU" b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2981815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vdvbezheck.ru/pic/news/15738877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036496" cy="198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5536" y="2276872"/>
            <a:ext cx="8424936" cy="914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Сафонова Людмила Викторовна, методист </a:t>
            </a:r>
            <a:r>
              <a:rPr lang="ru-RU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Бичурского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РУО </a:t>
            </a: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400" b="1" dirty="0"/>
              <a:t>диплом 3 степени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4077072"/>
            <a:ext cx="45365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Традиционный  </a:t>
            </a:r>
            <a:r>
              <a:rPr lang="ru-RU" dirty="0"/>
              <a:t>конкурсный отбор лучших педагогических работников образовательных организаций для присуждения  Гранта  Главы МО «</a:t>
            </a:r>
            <a:r>
              <a:rPr lang="ru-RU" dirty="0" err="1"/>
              <a:t>Бичурский</a:t>
            </a:r>
            <a:r>
              <a:rPr lang="ru-RU" dirty="0"/>
              <a:t> район».</a:t>
            </a:r>
          </a:p>
        </p:txBody>
      </p:sp>
      <p:pic>
        <p:nvPicPr>
          <p:cNvPr id="6150" name="Picture 6" descr="https://admmag.ru/images/original(2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479385"/>
            <a:ext cx="3567038" cy="2834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04483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4612" y="274638"/>
            <a:ext cx="5972188" cy="1143000"/>
          </a:xfrm>
        </p:spPr>
        <p:txBody>
          <a:bodyPr anchor="t">
            <a:norm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ПЕДАГОГИЧЕСКИЕ КАДРЫ</a:t>
            </a:r>
            <a:endParaRPr lang="ru-RU" sz="2000" dirty="0">
              <a:solidFill>
                <a:srgbClr val="C00000"/>
              </a:solidFill>
            </a:endParaRPr>
          </a:p>
        </p:txBody>
      </p:sp>
      <p:grpSp>
        <p:nvGrpSpPr>
          <p:cNvPr id="31746" name="Group 2"/>
          <p:cNvGrpSpPr>
            <a:grpSpLocks/>
          </p:cNvGrpSpPr>
          <p:nvPr/>
        </p:nvGrpSpPr>
        <p:grpSpPr bwMode="auto">
          <a:xfrm>
            <a:off x="3357554" y="857232"/>
            <a:ext cx="5429288" cy="1643074"/>
            <a:chOff x="110638875" y="107231775"/>
            <a:chExt cx="4431600" cy="1404000"/>
          </a:xfrm>
        </p:grpSpPr>
        <p:sp>
          <p:nvSpPr>
            <p:cNvPr id="31747" name="Text Box 3"/>
            <p:cNvSpPr txBox="1">
              <a:spLocks noChangeArrowheads="1"/>
            </p:cNvSpPr>
            <p:nvPr/>
          </p:nvSpPr>
          <p:spPr bwMode="auto">
            <a:xfrm>
              <a:off x="110638875" y="107231775"/>
              <a:ext cx="4431600" cy="684000"/>
            </a:xfrm>
            <a:prstGeom prst="rect">
              <a:avLst/>
            </a:prstGeom>
            <a:solidFill>
              <a:srgbClr val="A9C3FD"/>
            </a:solidFill>
            <a:ln w="9525" algn="in">
              <a:noFill/>
              <a:miter lim="800000"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В дошкольных, общеобразовательных учреждениях и учреждениях дополнительного образования работают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1400" b="1" dirty="0" smtClean="0">
                  <a:solidFill>
                    <a:srgbClr val="000000"/>
                  </a:solidFill>
                  <a:latin typeface="Arial" pitchFamily="34" charset="0"/>
                </a:rPr>
                <a:t>848</a:t>
              </a: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 работников.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31748" name="AutoShape 4"/>
            <p:cNvSpPr>
              <a:spLocks noChangeArrowheads="1"/>
            </p:cNvSpPr>
            <p:nvPr/>
          </p:nvSpPr>
          <p:spPr bwMode="auto">
            <a:xfrm>
              <a:off x="110638875" y="107987775"/>
              <a:ext cx="1396800" cy="648000"/>
            </a:xfrm>
            <a:prstGeom prst="upArrowCallout">
              <a:avLst>
                <a:gd name="adj1" fmla="val 53889"/>
                <a:gd name="adj2" fmla="val 53889"/>
                <a:gd name="adj3" fmla="val 16667"/>
                <a:gd name="adj4" fmla="val 66667"/>
              </a:avLst>
            </a:prstGeom>
            <a:solidFill>
              <a:srgbClr val="A9C3FD"/>
            </a:solidFill>
            <a:ln w="9525" algn="in">
              <a:noFill/>
              <a:miter lim="800000"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261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— в ДОУ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31749" name="AutoShape 5"/>
            <p:cNvSpPr>
              <a:spLocks noChangeArrowheads="1"/>
            </p:cNvSpPr>
            <p:nvPr/>
          </p:nvSpPr>
          <p:spPr bwMode="auto">
            <a:xfrm>
              <a:off x="112153006" y="107987775"/>
              <a:ext cx="1396800" cy="648000"/>
            </a:xfrm>
            <a:prstGeom prst="upArrowCallout">
              <a:avLst>
                <a:gd name="adj1" fmla="val 53889"/>
                <a:gd name="adj2" fmla="val 53889"/>
                <a:gd name="adj3" fmla="val 16667"/>
                <a:gd name="adj4" fmla="val 66667"/>
              </a:avLst>
            </a:prstGeom>
            <a:solidFill>
              <a:srgbClr val="A9C3FD"/>
            </a:solidFill>
            <a:ln w="9525" algn="in">
              <a:noFill/>
              <a:miter lim="800000"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537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— в школах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31750" name="AutoShape 6"/>
            <p:cNvSpPr>
              <a:spLocks noChangeArrowheads="1"/>
            </p:cNvSpPr>
            <p:nvPr/>
          </p:nvSpPr>
          <p:spPr bwMode="auto">
            <a:xfrm>
              <a:off x="113673675" y="107987775"/>
              <a:ext cx="1396800" cy="648000"/>
            </a:xfrm>
            <a:prstGeom prst="upArrowCallout">
              <a:avLst>
                <a:gd name="adj1" fmla="val 53889"/>
                <a:gd name="adj2" fmla="val 53889"/>
                <a:gd name="adj3" fmla="val 16667"/>
                <a:gd name="adj4" fmla="val 66667"/>
              </a:avLst>
            </a:prstGeom>
            <a:solidFill>
              <a:srgbClr val="A9C3FD"/>
            </a:solidFill>
            <a:ln w="9525" algn="in">
              <a:noFill/>
              <a:miter lim="800000"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50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— в УДО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  <p:pic>
        <p:nvPicPr>
          <p:cNvPr id="31752" name="Picture 8" descr="d53c89e6112e06952771c7ecc5b4808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130877">
            <a:off x="1043339" y="932140"/>
            <a:ext cx="1757362" cy="117475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31753" name="AutoShape 9"/>
          <p:cNvSpPr>
            <a:spLocks noChangeArrowheads="1"/>
          </p:cNvSpPr>
          <p:nvPr/>
        </p:nvSpPr>
        <p:spPr bwMode="auto">
          <a:xfrm>
            <a:off x="4990925" y="5373216"/>
            <a:ext cx="3714776" cy="1284687"/>
          </a:xfrm>
          <a:prstGeom prst="roundRect">
            <a:avLst>
              <a:gd name="adj" fmla="val 16667"/>
            </a:avLst>
          </a:prstGeom>
          <a:solidFill>
            <a:srgbClr val="719CFB"/>
          </a:solidFill>
          <a:ln w="9525" algn="in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</a:rPr>
              <a:t>Удельный вес численности педагогических работников в возрасте до 30 лет в общей численности педагогических работников ДОУ  -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</a:rPr>
              <a:t>6,9%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1754" name="AutoShape 10"/>
          <p:cNvSpPr>
            <a:spLocks noChangeArrowheads="1"/>
          </p:cNvSpPr>
          <p:nvPr/>
        </p:nvSpPr>
        <p:spPr bwMode="auto">
          <a:xfrm>
            <a:off x="107504" y="4941168"/>
            <a:ext cx="3714776" cy="1456685"/>
          </a:xfrm>
          <a:prstGeom prst="roundRect">
            <a:avLst>
              <a:gd name="adj" fmla="val 16667"/>
            </a:avLst>
          </a:prstGeom>
          <a:solidFill>
            <a:srgbClr val="00CC99"/>
          </a:solidFill>
          <a:ln w="9525" algn="in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</a:rPr>
              <a:t>Удельный вес численности педагогических работников</a:t>
            </a:r>
            <a:r>
              <a:rPr kumimoji="0" lang="ru-RU" sz="1400" b="1" i="0" u="none" strike="noStrike" cap="none" normalizeH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</a:rPr>
              <a:t> пред пенсионного и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</a:rPr>
              <a:t>пенсионного возраста в общей численности педагогических работников ДОУ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</a:rPr>
              <a:t> -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</a:rPr>
              <a:t>48%</a:t>
            </a: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98507752"/>
              </p:ext>
            </p:extLst>
          </p:nvPr>
        </p:nvGraphicFramePr>
        <p:xfrm>
          <a:off x="0" y="2500306"/>
          <a:ext cx="9144000" cy="3314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71553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Рисунок 5"/>
          <p:cNvPicPr/>
          <p:nvPr/>
        </p:nvPicPr>
        <p:blipFill>
          <a:blip r:embed="rId2"/>
          <a:stretch/>
        </p:blipFill>
        <p:spPr>
          <a:xfrm>
            <a:off x="93923" y="0"/>
            <a:ext cx="9143640" cy="6956640"/>
          </a:xfrm>
          <a:prstGeom prst="rect">
            <a:avLst/>
          </a:prstGeom>
          <a:ln>
            <a:noFill/>
          </a:ln>
        </p:spPr>
      </p:pic>
      <p:sp>
        <p:nvSpPr>
          <p:cNvPr id="219" name="TextShape 1"/>
          <p:cNvSpPr txBox="1"/>
          <p:nvPr/>
        </p:nvSpPr>
        <p:spPr>
          <a:xfrm>
            <a:off x="678600" y="75240"/>
            <a:ext cx="8572680" cy="12344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b="1" strike="noStrike">
                <a:solidFill>
                  <a:srgbClr val="215968"/>
                </a:solidFill>
                <a:latin typeface="Calibri"/>
                <a:ea typeface="Calibri"/>
              </a:rPr>
              <a:t> </a:t>
            </a:r>
            <a:r>
              <a:rPr lang="en-US" sz="3600" b="1" strike="noStrike">
                <a:solidFill>
                  <a:srgbClr val="000000"/>
                </a:solidFill>
                <a:latin typeface="Times New Roman"/>
                <a:ea typeface="Calibri"/>
              </a:rPr>
              <a:t>Федеральный проект </a:t>
            </a:r>
            <a:r>
              <a:rPr lang="en-US" sz="3600" b="1" strike="noStrike">
                <a:solidFill>
                  <a:srgbClr val="FF0000"/>
                </a:solidFill>
                <a:latin typeface="Times New Roman"/>
                <a:ea typeface="Calibri"/>
              </a:rPr>
              <a:t>
«Успех каждого ребенка»</a:t>
            </a:r>
            <a:endParaRPr/>
          </a:p>
        </p:txBody>
      </p:sp>
      <p:sp>
        <p:nvSpPr>
          <p:cNvPr id="220" name="TextShape 2"/>
          <p:cNvSpPr txBox="1"/>
          <p:nvPr/>
        </p:nvSpPr>
        <p:spPr>
          <a:xfrm>
            <a:off x="480600" y="1583640"/>
            <a:ext cx="8408520" cy="3346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algn="ctr">
              <a:lnSpc>
                <a:spcPct val="100000"/>
              </a:lnSpc>
            </a:pPr>
            <a:endParaRPr dirty="0"/>
          </a:p>
          <a:p>
            <a:pPr algn="ctr">
              <a:lnSpc>
                <a:spcPct val="100000"/>
              </a:lnSpc>
            </a:pPr>
            <a:endParaRPr dirty="0"/>
          </a:p>
          <a:p>
            <a:pPr algn="ctr">
              <a:lnSpc>
                <a:spcPct val="100000"/>
              </a:lnSpc>
            </a:pPr>
            <a:r>
              <a:rPr lang="en-US" sz="2800" b="1" strike="noStrike" dirty="0">
                <a:solidFill>
                  <a:srgbClr val="000000"/>
                </a:solidFill>
                <a:latin typeface="Times New Roman"/>
                <a:ea typeface="Calibri"/>
              </a:rPr>
              <a:t>ФОРМИРОВАНИЕ ЭФФЕКТИВНОЙ СИСТЕМЫ ВЫЯВЛЕНИЯ, ПОДДЕРЖКИ И РАЗВИТИЯ СПОСОБНОСТЕЙ </a:t>
            </a:r>
            <a:endParaRPr dirty="0"/>
          </a:p>
          <a:p>
            <a:pPr algn="ctr">
              <a:lnSpc>
                <a:spcPct val="100000"/>
              </a:lnSpc>
            </a:pPr>
            <a:r>
              <a:rPr lang="en-US" sz="2800" b="1" strike="noStrike" dirty="0">
                <a:solidFill>
                  <a:srgbClr val="000000"/>
                </a:solidFill>
                <a:latin typeface="Times New Roman"/>
                <a:ea typeface="Calibri"/>
              </a:rPr>
              <a:t>И ТАЛАНТОВ У ДЕТЕЙ</a:t>
            </a:r>
            <a:endParaRPr dirty="0"/>
          </a:p>
          <a:p>
            <a:pPr>
              <a:lnSpc>
                <a:spcPct val="100000"/>
              </a:lnSpc>
            </a:pPr>
            <a:endParaRPr dirty="0"/>
          </a:p>
        </p:txBody>
      </p:sp>
      <p:pic>
        <p:nvPicPr>
          <p:cNvPr id="221" name="Рисунок 2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/>
        </p:blipFill>
        <p:spPr>
          <a:xfrm>
            <a:off x="5501400" y="4725144"/>
            <a:ext cx="3387720" cy="2046303"/>
          </a:xfrm>
          <a:prstGeom prst="rect">
            <a:avLst/>
          </a:prstGeom>
          <a:ln>
            <a:noFill/>
          </a:ln>
        </p:spPr>
      </p:pic>
      <p:pic>
        <p:nvPicPr>
          <p:cNvPr id="6" name="Рисунок 9"/>
          <p:cNvPicPr/>
          <p:nvPr/>
        </p:nvPicPr>
        <p:blipFill>
          <a:blip r:embed="rId4"/>
          <a:stretch/>
        </p:blipFill>
        <p:spPr>
          <a:xfrm>
            <a:off x="323528" y="5560532"/>
            <a:ext cx="3895480" cy="10073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Рисунок 6"/>
          <p:cNvPicPr/>
          <p:nvPr/>
        </p:nvPicPr>
        <p:blipFill>
          <a:blip r:embed="rId2"/>
          <a:stretch/>
        </p:blipFill>
        <p:spPr>
          <a:xfrm>
            <a:off x="3131840" y="3941404"/>
            <a:ext cx="6011800" cy="3015236"/>
          </a:xfrm>
          <a:prstGeom prst="rect">
            <a:avLst/>
          </a:prstGeom>
          <a:ln>
            <a:noFill/>
          </a:ln>
        </p:spPr>
      </p:pic>
      <p:sp>
        <p:nvSpPr>
          <p:cNvPr id="229" name="TextShape 1"/>
          <p:cNvSpPr txBox="1"/>
          <p:nvPr/>
        </p:nvSpPr>
        <p:spPr>
          <a:xfrm>
            <a:off x="521712" y="65672"/>
            <a:ext cx="8158680" cy="3754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2800" b="1" strike="noStrike" dirty="0">
                <a:solidFill>
                  <a:srgbClr val="FF0000"/>
                </a:solidFill>
                <a:latin typeface="Times New Roman"/>
                <a:ea typeface="Calibri"/>
              </a:rPr>
              <a:t>
</a:t>
            </a:r>
            <a:endParaRPr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556" y="489509"/>
            <a:ext cx="8928992" cy="994080"/>
          </a:xfrm>
        </p:spPr>
        <p:txBody>
          <a:bodyPr/>
          <a:lstStyle/>
          <a:p>
            <a:pPr algn="ctr"/>
            <a:r>
              <a:rPr lang="ru-RU" sz="2000" b="1" strike="noStrike" dirty="0" smtClean="0">
                <a:solidFill>
                  <a:srgbClr val="FF0000"/>
                </a:solidFill>
                <a:latin typeface="Times New Roman"/>
                <a:ea typeface="Calibri"/>
              </a:rPr>
              <a:t>«Успех каждого ребенка»</a:t>
            </a:r>
            <a:r>
              <a:rPr lang="en-US" sz="2000" b="1" strike="noStrike" dirty="0" smtClean="0">
                <a:solidFill>
                  <a:srgbClr val="FF0000"/>
                </a:solidFill>
                <a:latin typeface="Times New Roman"/>
                <a:ea typeface="Calibri"/>
              </a:rPr>
              <a:t>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>16 учебных кабинетов общей стоимостью 15 964 962 рубля. </a:t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3" name="Текст 2"/>
          <p:cNvSpPr>
            <a:spLocks noGrp="1"/>
          </p:cNvSpPr>
          <p:nvPr>
            <p:ph type="body"/>
          </p:nvPr>
        </p:nvSpPr>
        <p:spPr>
          <a:xfrm>
            <a:off x="205844" y="2992984"/>
            <a:ext cx="2657706" cy="1896840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1165</a:t>
            </a:r>
            <a:r>
              <a:rPr lang="ru-RU" dirty="0" smtClean="0"/>
              <a:t> новых мест  дополнительного образования в рамках реализации проекта «Успех каждого ребенка» </a:t>
            </a:r>
            <a:endParaRPr lang="ru-RU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514415768"/>
              </p:ext>
            </p:extLst>
          </p:nvPr>
        </p:nvGraphicFramePr>
        <p:xfrm>
          <a:off x="2123728" y="1844824"/>
          <a:ext cx="6430881" cy="41158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/>
          </p:nvPr>
        </p:nvSpPr>
        <p:spPr>
          <a:xfrm>
            <a:off x="2411760" y="258011"/>
            <a:ext cx="6159558" cy="1142640"/>
          </a:xfrm>
        </p:spPr>
        <p:txBody>
          <a:bodyPr/>
          <a:lstStyle/>
          <a:p>
            <a:r>
              <a:rPr lang="ru-RU" sz="1800" dirty="0" smtClean="0"/>
              <a:t>Российская  научно-социальная  программа для молодежи и школьников    </a:t>
            </a:r>
            <a:r>
              <a:rPr lang="ru-RU" sz="1800" b="1" dirty="0" smtClean="0"/>
              <a:t>«Шаг в будущее»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07243838"/>
              </p:ext>
            </p:extLst>
          </p:nvPr>
        </p:nvGraphicFramePr>
        <p:xfrm>
          <a:off x="683569" y="1772816"/>
          <a:ext cx="8280918" cy="2661144"/>
        </p:xfrm>
        <a:graphic>
          <a:graphicData uri="http://schemas.openxmlformats.org/drawingml/2006/table">
            <a:tbl>
              <a:tblPr/>
              <a:tblGrid>
                <a:gridCol w="9201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30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90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2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87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878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878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74105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Кол-во</a:t>
                      </a:r>
                      <a:endParaRPr lang="ru-RU" sz="14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участников</a:t>
                      </a:r>
                      <a:endParaRPr lang="ru-RU" sz="14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районной конференции</a:t>
                      </a:r>
                      <a:endParaRPr lang="ru-RU" sz="14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Кол-во</a:t>
                      </a:r>
                      <a:endParaRPr lang="ru-RU" sz="14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работ, заявленных на </a:t>
                      </a:r>
                      <a:r>
                        <a:rPr lang="ru-RU" sz="1400" b="1" dirty="0" err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респуб</a:t>
                      </a:r>
                      <a:r>
                        <a:rPr lang="ru-RU" sz="1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Кол-во допущенных на </a:t>
                      </a:r>
                      <a:r>
                        <a:rPr lang="ru-RU" sz="1400" b="1" dirty="0" err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республ</a:t>
                      </a:r>
                      <a:r>
                        <a:rPr lang="ru-RU" sz="1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400" b="1" dirty="0" err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конфер</a:t>
                      </a:r>
                      <a:r>
                        <a:rPr lang="ru-RU" sz="1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результаты участия</a:t>
                      </a:r>
                      <a:endParaRPr lang="ru-RU" sz="14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95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I cm</a:t>
                      </a:r>
                      <a:r>
                        <a:rPr lang="ru-RU" sz="1400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II</a:t>
                      </a:r>
                      <a:r>
                        <a:rPr lang="ru-RU" sz="1400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ст.</a:t>
                      </a:r>
                      <a:endParaRPr lang="ru-RU" sz="14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III cm</a:t>
                      </a:r>
                      <a:r>
                        <a:rPr lang="ru-RU" sz="1400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8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2016</a:t>
                      </a:r>
                      <a:endParaRPr lang="ru-RU" sz="20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124</a:t>
                      </a: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86</a:t>
                      </a: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64</a:t>
                      </a: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28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2017</a:t>
                      </a:r>
                      <a:endParaRPr lang="ru-RU" sz="20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109</a:t>
                      </a: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96</a:t>
                      </a: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61</a:t>
                      </a: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28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2018</a:t>
                      </a:r>
                      <a:endParaRPr lang="ru-RU" sz="20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92</a:t>
                      </a: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35</a:t>
                      </a: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27</a:t>
                      </a: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28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2019</a:t>
                      </a:r>
                      <a:endParaRPr lang="ru-RU" sz="20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74</a:t>
                      </a:r>
                      <a:endParaRPr lang="ru-RU" sz="20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56</a:t>
                      </a:r>
                      <a:endParaRPr lang="ru-RU" sz="20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41</a:t>
                      </a:r>
                      <a:endParaRPr lang="ru-RU" sz="20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28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2020</a:t>
                      </a:r>
                      <a:endParaRPr lang="ru-RU" sz="20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84</a:t>
                      </a:r>
                      <a:endParaRPr lang="ru-RU" sz="20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61</a:t>
                      </a:r>
                      <a:endParaRPr lang="ru-RU" sz="20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46</a:t>
                      </a:r>
                      <a:endParaRPr lang="ru-RU" sz="20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9497" marR="594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1026" name="Picture 2" descr="http://yspu.org/images/7/71/%D0%9B%D0%BE%D0%B3%D0%BE%D1%82%D0%B8%D0%BF_%D0%A8%D0%B2%D0%91.jp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183883"/>
              </a:clrFrom>
              <a:clrTo>
                <a:srgbClr val="183883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09" r="3819" b="9576"/>
          <a:stretch/>
        </p:blipFill>
        <p:spPr bwMode="auto">
          <a:xfrm>
            <a:off x="107504" y="0"/>
            <a:ext cx="1872208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492" y="4504381"/>
            <a:ext cx="89619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Руководитель  </a:t>
            </a:r>
            <a:r>
              <a:rPr lang="ru-RU" b="1" i="1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Коробенкова</a:t>
            </a:r>
            <a:r>
              <a:rPr lang="ru-RU" b="1" i="1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Н.К, МБОУ </a:t>
            </a:r>
            <a:r>
              <a:rPr lang="ru-RU" b="1" i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Окино</a:t>
            </a:r>
            <a:r>
              <a:rPr lang="ru-RU" b="1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-Ключевская СОШ – 3 победителя (диплом 1 степени):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Секция «История Отечества»-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Перевалова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Юлия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Секция «Русский язык» - 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Филиппова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Елизавета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Секция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«Творческая  (стихи, проза, журналистика)» - 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Колодина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Анастасия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Разуваева В.Я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МБОУ «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Буйская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СОШ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 -   1 </a:t>
            </a:r>
            <a:r>
              <a:rPr lang="ru-RU" b="1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победитель </a:t>
            </a:r>
          </a:p>
          <a:p>
            <a:r>
              <a:rPr lang="ru-RU" b="1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b="1" i="1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диплом 1 степени</a:t>
            </a:r>
            <a:r>
              <a:rPr lang="ru-RU" i="1" dirty="0" smtClean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Секция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«Творческая  (стихи, проза, журналистика)»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Воротникова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937173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559" y="140887"/>
            <a:ext cx="7560839" cy="1143000"/>
          </a:xfrm>
        </p:spPr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  <a:tabLst>
                <a:tab pos="2970213" algn="ctr"/>
                <a:tab pos="5940425" algn="r"/>
              </a:tabLst>
            </a:pPr>
            <a:r>
              <a:rPr lang="ru-RU" sz="2400" b="1" dirty="0" smtClean="0">
                <a:latin typeface="Arial" pitchFamily="34" charset="0"/>
                <a:ea typeface="Times New Roman" pitchFamily="18" charset="0"/>
              </a:rPr>
              <a:t/>
            </a:r>
            <a:br>
              <a:rPr lang="ru-RU" sz="2400" b="1" dirty="0" smtClean="0">
                <a:latin typeface="Arial" pitchFamily="34" charset="0"/>
                <a:ea typeface="Times New Roman" pitchFamily="18" charset="0"/>
              </a:rPr>
            </a:br>
            <a:r>
              <a:rPr lang="ru-RU" sz="2400" b="1" dirty="0" smtClean="0">
                <a:latin typeface="Arial" pitchFamily="34" charset="0"/>
                <a:ea typeface="Times New Roman" pitchFamily="18" charset="0"/>
              </a:rPr>
              <a:t>Сравнительная таблица результатов</a:t>
            </a:r>
            <a:r>
              <a:rPr lang="ru-RU" sz="2400" dirty="0" smtClean="0">
                <a:latin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</a:rPr>
            </a:br>
            <a:r>
              <a:rPr lang="ru-RU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участников муниципального этапа Всероссийской олимпиады школьников</a:t>
            </a:r>
            <a:r>
              <a:rPr lang="ru-RU" sz="2400" dirty="0" smtClean="0">
                <a:latin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</a:rPr>
            </a:br>
            <a:endParaRPr lang="ru-RU" sz="2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055474835"/>
              </p:ext>
            </p:extLst>
          </p:nvPr>
        </p:nvGraphicFramePr>
        <p:xfrm>
          <a:off x="251521" y="1357298"/>
          <a:ext cx="8678198" cy="2359152"/>
        </p:xfrm>
        <a:graphic>
          <a:graphicData uri="http://schemas.openxmlformats.org/drawingml/2006/table">
            <a:tbl>
              <a:tblPr/>
              <a:tblGrid>
                <a:gridCol w="23042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90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17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63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55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055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3009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0552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59208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5725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2014-2015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5725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2015-2016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2016-2017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26670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2017-2018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26670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2019-2020</a:t>
                      </a:r>
                      <a:endParaRPr lang="ru-RU" sz="1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9802">
                <a:tc rowSpan="2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Всего участников муниципального этапа предметных  олимпиад: 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312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85725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380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180975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331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180975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511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80975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537</a:t>
                      </a:r>
                      <a:endParaRPr lang="ru-RU" sz="1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35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336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9-11кл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572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175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7-8 </a:t>
                      </a:r>
                      <a:r>
                        <a:rPr lang="ru-RU" sz="1800" b="1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кл</a:t>
                      </a:r>
                      <a:r>
                        <a:rPr lang="ru-RU" sz="18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572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368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9-11кл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572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169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7-8 </a:t>
                      </a:r>
                      <a:r>
                        <a:rPr lang="ru-RU" sz="1800" b="1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кл</a:t>
                      </a:r>
                      <a:r>
                        <a:rPr lang="ru-RU" sz="18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0066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учащихся,  набравших </a:t>
                      </a:r>
                      <a:r>
                        <a:rPr lang="ru-RU" sz="16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50 </a:t>
                      </a: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% и более баллов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180975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56 (18%)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180975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66 (18%)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85725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69 (22%)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572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55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8572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16,6%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572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36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8572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20,5%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572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55</a:t>
                      </a:r>
                      <a:endParaRPr lang="ru-RU" sz="1800" b="1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8572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15%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572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8572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12%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994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91 (19 %)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75 (15%)</a:t>
                      </a:r>
                      <a:endParaRPr lang="ru-RU" sz="1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5588" marR="45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123728" y="3906546"/>
            <a:ext cx="558267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2970213" algn="ctr"/>
                <a:tab pos="5940425" algn="r"/>
              </a:tabLst>
            </a:pPr>
            <a:r>
              <a:rPr lang="ru-RU" dirty="0" smtClean="0"/>
              <a:t>Призеры Регионального этапа ВОШ -2020: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46473" y="4446404"/>
            <a:ext cx="8784975" cy="2260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Савельев Кирилл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ученик 11 класса МБОУ «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Бичурская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СОШ№1»- 3 место  по ОБЖ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руководитель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Зайцев Р.Н.;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-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Перелыгин Сергей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  ученик 9 класса МБОУ «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Бичурская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СОШ№1»- 3 место  по технологии, руководитель Павлов М.Ф.;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Сизых Никита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ученик 10 класса МБОУ «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Киретская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СОШ», -3 место  по  Информационной культуре личности, руководитель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Синицина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Т.П.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3500"/>
          <p:cNvPicPr/>
          <p:nvPr/>
        </p:nvPicPr>
        <p:blipFill>
          <a:blip r:embed="rId2"/>
          <a:stretch>
            <a:fillRect/>
          </a:stretch>
        </p:blipFill>
        <p:spPr>
          <a:xfrm>
            <a:off x="7706398" y="60416"/>
            <a:ext cx="1319088" cy="113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0873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116632"/>
            <a:ext cx="6336704" cy="720080"/>
          </a:xfrm>
        </p:spPr>
        <p:txBody>
          <a:bodyPr/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Воспитанники Дома детского творчества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/>
          </p:nvPr>
        </p:nvSpPr>
        <p:spPr>
          <a:xfrm>
            <a:off x="251520" y="2204864"/>
            <a:ext cx="8784976" cy="3734928"/>
          </a:xfrm>
        </p:spPr>
        <p:txBody>
          <a:bodyPr/>
          <a:lstStyle/>
          <a:p>
            <a:r>
              <a:rPr lang="ru-RU" sz="1400" dirty="0"/>
              <a:t>Победителями Республиканских соревнований по спортивному ориентированию «Школьные дворики» стали  воспитанники </a:t>
            </a:r>
            <a:r>
              <a:rPr lang="ru-RU" sz="1400" dirty="0" err="1"/>
              <a:t>Бичурского</a:t>
            </a:r>
            <a:r>
              <a:rPr lang="ru-RU" sz="1400" dirty="0"/>
              <a:t> ДДТ (Еланская СОШ) - Канюк Ирина, Кондратьев Артем, Корнева Виктория, </a:t>
            </a:r>
            <a:r>
              <a:rPr lang="ru-RU" sz="1400" b="1" dirty="0"/>
              <a:t>руководитель </a:t>
            </a:r>
            <a:r>
              <a:rPr lang="ru-RU" sz="1400" b="1" dirty="0" err="1"/>
              <a:t>Кондакова</a:t>
            </a:r>
            <a:r>
              <a:rPr lang="ru-RU" sz="1400" b="1" dirty="0"/>
              <a:t> М.С</a:t>
            </a:r>
            <a:r>
              <a:rPr lang="ru-RU" sz="1400" b="1" dirty="0" smtClean="0"/>
              <a:t>.</a:t>
            </a:r>
          </a:p>
          <a:p>
            <a:endParaRPr lang="ru-RU" sz="1400" dirty="0"/>
          </a:p>
          <a:p>
            <a:r>
              <a:rPr lang="ru-RU" sz="1400" dirty="0"/>
              <a:t>В Республиканском конно-спортивном состязании среди  казачьих обществ РБ победу одержал Савельев Кирилл, воспитанник </a:t>
            </a:r>
            <a:r>
              <a:rPr lang="ru-RU" sz="1400" dirty="0" err="1"/>
              <a:t>Бичурского</a:t>
            </a:r>
            <a:r>
              <a:rPr lang="ru-RU" sz="1400" dirty="0"/>
              <a:t> ДДТ, </a:t>
            </a:r>
            <a:r>
              <a:rPr lang="ru-RU" sz="1400" b="1" dirty="0"/>
              <a:t>руководитель Зайцев Р.Н</a:t>
            </a:r>
            <a:r>
              <a:rPr lang="ru-RU" sz="1400" dirty="0" smtClean="0"/>
              <a:t>.</a:t>
            </a:r>
          </a:p>
          <a:p>
            <a:endParaRPr lang="ru-RU" sz="1400" dirty="0"/>
          </a:p>
          <a:p>
            <a:r>
              <a:rPr lang="ru-RU" sz="1400" dirty="0"/>
              <a:t>В Республиканском конкурсе рисунка «Коррупция глазами детей» Тимофеева Кристина заняла 1 место (</a:t>
            </a:r>
            <a:r>
              <a:rPr lang="ru-RU" sz="1400" dirty="0" err="1"/>
              <a:t>Бичурский</a:t>
            </a:r>
            <a:r>
              <a:rPr lang="ru-RU" sz="1400" dirty="0"/>
              <a:t> ДДТ, </a:t>
            </a:r>
            <a:r>
              <a:rPr lang="ru-RU" sz="1400" b="1" dirty="0"/>
              <a:t>руководитель </a:t>
            </a:r>
            <a:r>
              <a:rPr lang="ru-RU" sz="1400" b="1" dirty="0" err="1"/>
              <a:t>Тароев</a:t>
            </a:r>
            <a:r>
              <a:rPr lang="ru-RU" sz="1400" b="1" dirty="0"/>
              <a:t>  С.А</a:t>
            </a:r>
            <a:r>
              <a:rPr lang="ru-RU" sz="1400" dirty="0" smtClean="0"/>
              <a:t>.</a:t>
            </a:r>
          </a:p>
          <a:p>
            <a:endParaRPr lang="ru-RU" sz="1400" dirty="0"/>
          </a:p>
          <a:p>
            <a:r>
              <a:rPr lang="ru-RU" sz="1400" dirty="0"/>
              <a:t>Победителями республиканского конкурса декоративно-прикладного творчества «Весна Победы» стали </a:t>
            </a:r>
            <a:r>
              <a:rPr lang="ru-RU" sz="1400" dirty="0" err="1"/>
              <a:t>Чжу</a:t>
            </a:r>
            <a:r>
              <a:rPr lang="ru-RU" sz="1400" dirty="0"/>
              <a:t> </a:t>
            </a:r>
            <a:r>
              <a:rPr lang="ru-RU" sz="1400" dirty="0" err="1"/>
              <a:t>Джульяна</a:t>
            </a:r>
            <a:r>
              <a:rPr lang="ru-RU" sz="1400" dirty="0"/>
              <a:t> (номинация «</a:t>
            </a:r>
            <a:r>
              <a:rPr lang="ru-RU" sz="1400" dirty="0" err="1"/>
              <a:t>Изонить</a:t>
            </a:r>
            <a:r>
              <a:rPr lang="ru-RU" sz="1400" dirty="0"/>
              <a:t>») и Медведева Юлия (номинация «Вышивка»), </a:t>
            </a:r>
            <a:r>
              <a:rPr lang="ru-RU" sz="1400" dirty="0" err="1"/>
              <a:t>Бичурский</a:t>
            </a:r>
            <a:r>
              <a:rPr lang="ru-RU" sz="1400" dirty="0"/>
              <a:t> ДДТ, </a:t>
            </a:r>
            <a:r>
              <a:rPr lang="ru-RU" sz="1400" b="1" dirty="0"/>
              <a:t>руководители Афанасьева Т.Л., Пантелеева И.Н</a:t>
            </a:r>
            <a:r>
              <a:rPr lang="ru-RU" sz="1400" dirty="0" smtClean="0"/>
              <a:t>.</a:t>
            </a:r>
          </a:p>
          <a:p>
            <a:endParaRPr lang="ru-RU" sz="1400" dirty="0"/>
          </a:p>
          <a:p>
            <a:r>
              <a:rPr lang="ru-RU" sz="1400" dirty="0"/>
              <a:t>Хохрякова Софья заняла 1 место в республиканском экологическом форуме «Зеленая планета», номинация «Многообразие вековых традиций», </a:t>
            </a:r>
            <a:r>
              <a:rPr lang="ru-RU" sz="1400" dirty="0" err="1"/>
              <a:t>Бичурский</a:t>
            </a:r>
            <a:r>
              <a:rPr lang="ru-RU" sz="1400" dirty="0"/>
              <a:t> ДДТ, </a:t>
            </a:r>
            <a:r>
              <a:rPr lang="ru-RU" sz="1400" b="1" dirty="0"/>
              <a:t>руководитель Пантелеева И.Н</a:t>
            </a:r>
            <a:r>
              <a:rPr lang="ru-RU" sz="1400" dirty="0" smtClean="0"/>
              <a:t>.</a:t>
            </a:r>
          </a:p>
          <a:p>
            <a:endParaRPr lang="ru-RU" sz="1400" dirty="0"/>
          </a:p>
          <a:p>
            <a:r>
              <a:rPr lang="ru-RU" sz="1400" dirty="0"/>
              <a:t>Лауреатом республиканского конкурса «Радуга талантов стал детский образцовый ансамбль «</a:t>
            </a:r>
            <a:r>
              <a:rPr lang="ru-RU" sz="1400" dirty="0" err="1"/>
              <a:t>Аянга</a:t>
            </a:r>
            <a:r>
              <a:rPr lang="ru-RU" sz="1400" dirty="0"/>
              <a:t>», </a:t>
            </a:r>
            <a:r>
              <a:rPr lang="ru-RU" sz="1400" b="1" dirty="0"/>
              <a:t>руководитель </a:t>
            </a:r>
            <a:r>
              <a:rPr lang="ru-RU" sz="1400" b="1" dirty="0" err="1"/>
              <a:t>Эрдынеева</a:t>
            </a:r>
            <a:r>
              <a:rPr lang="ru-RU" sz="1400" b="1" dirty="0"/>
              <a:t> </a:t>
            </a:r>
            <a:r>
              <a:rPr lang="ru-RU" sz="1400" b="1" dirty="0" err="1"/>
              <a:t>Сэржэн</a:t>
            </a:r>
            <a:r>
              <a:rPr lang="ru-RU" sz="1400" b="1" dirty="0"/>
              <a:t> Германовна</a:t>
            </a:r>
            <a:r>
              <a:rPr lang="ru-RU" sz="1400" dirty="0"/>
              <a:t>, </a:t>
            </a:r>
            <a:r>
              <a:rPr lang="ru-RU" sz="1400" dirty="0" err="1"/>
              <a:t>Бичурский</a:t>
            </a:r>
            <a:r>
              <a:rPr lang="ru-RU" sz="1400" dirty="0"/>
              <a:t> ДДТ- </a:t>
            </a:r>
            <a:r>
              <a:rPr lang="ru-RU" sz="1400" dirty="0" err="1"/>
              <a:t>Шибертуйская</a:t>
            </a:r>
            <a:r>
              <a:rPr lang="ru-RU" sz="1400" dirty="0"/>
              <a:t> СОШ</a:t>
            </a:r>
            <a:r>
              <a:rPr lang="ru-RU" sz="1400" dirty="0" smtClean="0"/>
              <a:t>.</a:t>
            </a:r>
          </a:p>
          <a:p>
            <a:endParaRPr lang="ru-RU" sz="1400" dirty="0"/>
          </a:p>
          <a:p>
            <a:r>
              <a:rPr lang="ru-RU" sz="1400" dirty="0"/>
              <a:t>В международном фестивале-конкурсе детского, юношеского и взрослого творчества «Энергия искусства» 1 место в номинации «Декоративно-прикладное творчество и художественные ремесла» завоевала Хохрякова Софья, </a:t>
            </a:r>
            <a:r>
              <a:rPr lang="ru-RU" sz="1400" dirty="0" err="1"/>
              <a:t>Бичурский</a:t>
            </a:r>
            <a:r>
              <a:rPr lang="ru-RU" sz="1400" dirty="0"/>
              <a:t> ДДТ, </a:t>
            </a:r>
            <a:r>
              <a:rPr lang="ru-RU" sz="1400" b="1" dirty="0" smtClean="0"/>
              <a:t>руководитель </a:t>
            </a:r>
            <a:r>
              <a:rPr lang="ru-RU" sz="1400" b="1" dirty="0"/>
              <a:t>Пантелеева И.Н</a:t>
            </a:r>
            <a:r>
              <a:rPr lang="ru-RU" sz="1400" dirty="0" smtClean="0"/>
              <a:t>.</a:t>
            </a:r>
          </a:p>
          <a:p>
            <a:endParaRPr lang="ru-RU" sz="1400" dirty="0"/>
          </a:p>
          <a:p>
            <a:r>
              <a:rPr lang="ru-RU" sz="1400" dirty="0"/>
              <a:t>Разуваева Софья - победитель </a:t>
            </a:r>
            <a:r>
              <a:rPr lang="ru-RU" sz="1400" dirty="0" err="1"/>
              <a:t>Всероссийскиго</a:t>
            </a:r>
            <a:r>
              <a:rPr lang="ru-RU" sz="1400" dirty="0"/>
              <a:t> фестиваля народной культуры «Наследники традиций 2020»  в номинации «Художественная обработка растительных материалов», </a:t>
            </a:r>
            <a:r>
              <a:rPr lang="ru-RU" sz="1400" dirty="0" err="1"/>
              <a:t>Бичурский</a:t>
            </a:r>
            <a:r>
              <a:rPr lang="ru-RU" sz="1400" dirty="0"/>
              <a:t> ДДТ, </a:t>
            </a:r>
            <a:r>
              <a:rPr lang="ru-RU" sz="1400" b="1" dirty="0" smtClean="0"/>
              <a:t>руководитель </a:t>
            </a:r>
            <a:r>
              <a:rPr lang="ru-RU" sz="1400" b="1" dirty="0"/>
              <a:t>Т.А. Васильева.</a:t>
            </a:r>
          </a:p>
          <a:p>
            <a:r>
              <a:rPr lang="ru-RU" sz="1400" dirty="0"/>
              <a:t> </a:t>
            </a:r>
          </a:p>
          <a:p>
            <a:endParaRPr lang="ru-RU" sz="1400" dirty="0"/>
          </a:p>
        </p:txBody>
      </p:sp>
      <p:pic>
        <p:nvPicPr>
          <p:cNvPr id="5122" name="Picture 2" descr="https://b1.culture.ru/c/418572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99392"/>
            <a:ext cx="1512168" cy="1090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30192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72362"/>
            <a:ext cx="6994760" cy="1142640"/>
          </a:xfrm>
        </p:spPr>
        <p:txBody>
          <a:bodyPr/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Воспитанники Детско-Юношеской Спортивной школы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/>
          </p:nvPr>
        </p:nvSpPr>
        <p:spPr>
          <a:xfrm>
            <a:off x="251520" y="2132856"/>
            <a:ext cx="9001000" cy="3977280"/>
          </a:xfrm>
        </p:spPr>
        <p:txBody>
          <a:bodyPr/>
          <a:lstStyle/>
          <a:p>
            <a:r>
              <a:rPr lang="ru-RU" sz="1100" b="1" dirty="0" smtClean="0"/>
              <a:t> </a:t>
            </a:r>
            <a:r>
              <a:rPr lang="ru-RU" sz="1100" dirty="0"/>
              <a:t>Первенство Республики Бурятии по русским шашкам среди общеобразовательных учреждений, -1 место - Очирова </a:t>
            </a:r>
            <a:r>
              <a:rPr lang="ru-RU" sz="1100" dirty="0" err="1"/>
              <a:t>Адиса</a:t>
            </a:r>
            <a:r>
              <a:rPr lang="ru-RU" sz="1100" dirty="0"/>
              <a:t>, </a:t>
            </a:r>
            <a:r>
              <a:rPr lang="ru-RU" sz="1100" b="1" dirty="0" smtClean="0"/>
              <a:t>руководитель </a:t>
            </a:r>
            <a:r>
              <a:rPr lang="ru-RU" sz="1100" b="1" dirty="0"/>
              <a:t>Симонова Г.А. </a:t>
            </a:r>
          </a:p>
          <a:p>
            <a:r>
              <a:rPr lang="ru-RU" sz="1100" dirty="0" smtClean="0"/>
              <a:t>Региональный </a:t>
            </a:r>
            <a:r>
              <a:rPr lang="ru-RU" sz="1100" dirty="0"/>
              <a:t>этап </a:t>
            </a:r>
            <a:r>
              <a:rPr lang="en-US" sz="1100" dirty="0"/>
              <a:t>X</a:t>
            </a:r>
            <a:r>
              <a:rPr lang="ru-RU" sz="1100" dirty="0"/>
              <a:t>-зимней спартакиады учащихся России по хоккею с мячом среди юношей 2005 – 2006 </a:t>
            </a:r>
            <a:r>
              <a:rPr lang="ru-RU" sz="1100" dirty="0" smtClean="0"/>
              <a:t>г.р.-3 </a:t>
            </a:r>
            <a:r>
              <a:rPr lang="ru-RU" sz="1100" dirty="0"/>
              <a:t>место (юноши </a:t>
            </a:r>
            <a:r>
              <a:rPr lang="ru-RU" sz="1100" dirty="0" err="1"/>
              <a:t>Бичурской</a:t>
            </a:r>
            <a:r>
              <a:rPr lang="ru-RU" sz="1100" dirty="0"/>
              <a:t> ДЮСШ в составе сборной Республики Бурятия), </a:t>
            </a:r>
            <a:r>
              <a:rPr lang="ru-RU" sz="1100" dirty="0" smtClean="0"/>
              <a:t>Первенство Республики Бурятия по хоккею с мячом, среди юношей 2003 - 2004 г р, сборная команда </a:t>
            </a:r>
            <a:r>
              <a:rPr lang="ru-RU" sz="1100" dirty="0" err="1" smtClean="0"/>
              <a:t>Бичурской</a:t>
            </a:r>
            <a:r>
              <a:rPr lang="ru-RU" sz="1100" dirty="0" smtClean="0"/>
              <a:t> ДЮСШ  -  1 место, Первенство Республики Бурятия по хоккею с мячом, среди юношей 2007 - 2008 г.р.-  1 место Республиканский турнир по мини хоккею с мячом памяти героя России </a:t>
            </a:r>
            <a:r>
              <a:rPr lang="ru-RU" sz="1100" dirty="0" err="1" smtClean="0"/>
              <a:t>Алдара</a:t>
            </a:r>
            <a:r>
              <a:rPr lang="ru-RU" sz="1100" dirty="0" smtClean="0"/>
              <a:t> </a:t>
            </a:r>
            <a:r>
              <a:rPr lang="ru-RU" sz="1100" dirty="0" err="1" smtClean="0"/>
              <a:t>Цыденжапова</a:t>
            </a:r>
            <a:r>
              <a:rPr lang="ru-RU" sz="1100" dirty="0" smtClean="0"/>
              <a:t> (среди юношей 2007 – 2008 г.р.) – 1 место- </a:t>
            </a:r>
            <a:r>
              <a:rPr lang="ru-RU" sz="1100" b="1" dirty="0" smtClean="0"/>
              <a:t>руководители  </a:t>
            </a:r>
            <a:r>
              <a:rPr lang="ru-RU" sz="1100" b="1" dirty="0" err="1"/>
              <a:t>Плясовской</a:t>
            </a:r>
            <a:r>
              <a:rPr lang="ru-RU" sz="1100" b="1" dirty="0"/>
              <a:t> Андрей Владимирович, Ткачев Василий Трофимович</a:t>
            </a:r>
          </a:p>
          <a:p>
            <a:r>
              <a:rPr lang="ru-RU" sz="1100" dirty="0" smtClean="0"/>
              <a:t>Всероссийский День бега, «Кросс нации»- 1 место – Любовников Максим, 1 место – </a:t>
            </a:r>
            <a:r>
              <a:rPr lang="ru-RU" sz="1100" dirty="0" err="1" smtClean="0"/>
              <a:t>Гнеушева</a:t>
            </a:r>
            <a:r>
              <a:rPr lang="ru-RU" sz="1100" dirty="0" smtClean="0"/>
              <a:t> Василиса, Республиканские соревнования по легкой атлетике на призы Заслуженного тренера СССР В.Д. Домнина-1 место- </a:t>
            </a:r>
            <a:r>
              <a:rPr lang="ru-RU" sz="1100" dirty="0" err="1" smtClean="0"/>
              <a:t>Захожев</a:t>
            </a:r>
            <a:r>
              <a:rPr lang="ru-RU" sz="1100" dirty="0" smtClean="0"/>
              <a:t> Дмитрий (2000м) </a:t>
            </a:r>
            <a:r>
              <a:rPr lang="ru-RU" sz="1100" b="1" dirty="0" smtClean="0"/>
              <a:t>- </a:t>
            </a:r>
            <a:r>
              <a:rPr lang="ru-RU" sz="1100" dirty="0" smtClean="0"/>
              <a:t>Зимний Чемпионат Республики Бурятия по легкой атлетике, г. Улан – Удэ- 1 место - Любовников Максим (400м), 1 место – </a:t>
            </a:r>
            <a:r>
              <a:rPr lang="ru-RU" sz="1100" dirty="0" err="1" smtClean="0"/>
              <a:t>Захожев</a:t>
            </a:r>
            <a:r>
              <a:rPr lang="ru-RU" sz="1100" dirty="0" smtClean="0"/>
              <a:t> Дмитрий (3000м).1 место – </a:t>
            </a:r>
            <a:r>
              <a:rPr lang="ru-RU" sz="1100" dirty="0" err="1" smtClean="0"/>
              <a:t>Захожев</a:t>
            </a:r>
            <a:r>
              <a:rPr lang="ru-RU" sz="1100" dirty="0" smtClean="0"/>
              <a:t> Дмитрий (1500м), Первенство Дальневосточного Федерального округа по легкой атлетике, г. Иркутск</a:t>
            </a:r>
          </a:p>
          <a:p>
            <a:r>
              <a:rPr lang="ru-RU" sz="1100" dirty="0" smtClean="0"/>
              <a:t> 1 место – Любовников Максим (800м),(400м). 1 место в эстафете 4х400м – Любовников Максим в составе сборной команды Республики Бурятия, Первенство России по легкой атлетике, г. </a:t>
            </a:r>
            <a:r>
              <a:rPr lang="ru-RU" sz="1100" dirty="0" err="1" smtClean="0"/>
              <a:t>Новочебоксарскк</a:t>
            </a:r>
            <a:r>
              <a:rPr lang="ru-RU" sz="1100" dirty="0" smtClean="0"/>
              <a:t>- 2 место – Любовников Максим (800м) - </a:t>
            </a:r>
            <a:r>
              <a:rPr lang="ru-RU" sz="1100" b="1" dirty="0" smtClean="0"/>
              <a:t>руководитель Любовников Алексей Валерьевич</a:t>
            </a:r>
          </a:p>
          <a:p>
            <a:r>
              <a:rPr lang="ru-RU" sz="1100" dirty="0" smtClean="0"/>
              <a:t>Традиционный Республиканский полумарафон памяти рекордсмена Мира, Чемпиона Европы: -1 место – Леонова Вероника, руководитель Любовников Алексей Валерьевич, 1 место – Федотова Дарья, руководитель Непомнящих Александр Михайлович, 1 место – </a:t>
            </a:r>
            <a:r>
              <a:rPr lang="ru-RU" sz="1100" dirty="0" err="1" smtClean="0"/>
              <a:t>Ахматилов</a:t>
            </a:r>
            <a:r>
              <a:rPr lang="ru-RU" sz="1100" dirty="0" smtClean="0"/>
              <a:t> Рамазан, </a:t>
            </a:r>
            <a:r>
              <a:rPr lang="ru-RU" sz="1100" dirty="0"/>
              <a:t>руководитель Слепнев Михаил Емельянович,1 место – </a:t>
            </a:r>
            <a:r>
              <a:rPr lang="ru-RU" sz="1100" dirty="0" err="1"/>
              <a:t>Серявина</a:t>
            </a:r>
            <a:r>
              <a:rPr lang="ru-RU" sz="1100" dirty="0"/>
              <a:t> </a:t>
            </a:r>
            <a:r>
              <a:rPr lang="ru-RU" sz="1100" dirty="0" err="1"/>
              <a:t>Сабрина</a:t>
            </a:r>
            <a:r>
              <a:rPr lang="ru-RU" sz="1100" dirty="0"/>
              <a:t>. </a:t>
            </a:r>
            <a:r>
              <a:rPr lang="ru-RU" sz="1100" b="1" dirty="0"/>
              <a:t>руководитель Григорьев Евгений Николаевич. </a:t>
            </a:r>
            <a:endParaRPr lang="ru-RU" sz="1100" b="1" dirty="0" smtClean="0"/>
          </a:p>
          <a:p>
            <a:r>
              <a:rPr lang="ru-RU" sz="1100" dirty="0" smtClean="0"/>
              <a:t>Открытое </a:t>
            </a:r>
            <a:r>
              <a:rPr lang="ru-RU" sz="1100" dirty="0"/>
              <a:t>Первенство МАУ «СШОР№1» по легкой атлетике на призы Нового года: 1 место- Ефимов Никита (2000м), </a:t>
            </a:r>
            <a:r>
              <a:rPr lang="ru-RU" sz="1100" b="1" dirty="0"/>
              <a:t>руководитель Непомнящих Александр Михайлович,</a:t>
            </a:r>
            <a:r>
              <a:rPr lang="ru-RU" sz="1100" dirty="0"/>
              <a:t> 1 место – </a:t>
            </a:r>
            <a:r>
              <a:rPr lang="ru-RU" sz="1100" dirty="0" err="1"/>
              <a:t>Захожзев</a:t>
            </a:r>
            <a:r>
              <a:rPr lang="ru-RU" sz="1100" dirty="0"/>
              <a:t> Дмитрий (2000м), </a:t>
            </a:r>
            <a:r>
              <a:rPr lang="ru-RU" sz="1100" b="1" dirty="0"/>
              <a:t>руководитель Любовников Алексей Валерьеви</a:t>
            </a:r>
            <a:r>
              <a:rPr lang="ru-RU" sz="1100" dirty="0"/>
              <a:t>ч,1 место – </a:t>
            </a:r>
            <a:r>
              <a:rPr lang="ru-RU" sz="1100" dirty="0" err="1"/>
              <a:t>Тирских</a:t>
            </a:r>
            <a:r>
              <a:rPr lang="ru-RU" sz="1100" dirty="0"/>
              <a:t> Никита (300м), </a:t>
            </a:r>
            <a:r>
              <a:rPr lang="ru-RU" sz="1100" b="1" dirty="0"/>
              <a:t>руководитель Непомнящих Александр Михайлович</a:t>
            </a:r>
            <a:r>
              <a:rPr lang="ru-RU" sz="1100" dirty="0"/>
              <a:t>,1 место – Хлевов Дмитрий (600м</a:t>
            </a:r>
            <a:r>
              <a:rPr lang="ru-RU" sz="1100" b="1" dirty="0" smtClean="0"/>
              <a:t>), </a:t>
            </a:r>
            <a:r>
              <a:rPr lang="ru-RU" sz="1100" dirty="0" smtClean="0"/>
              <a:t>1 место – </a:t>
            </a:r>
            <a:r>
              <a:rPr lang="ru-RU" sz="1100" dirty="0" err="1" smtClean="0"/>
              <a:t>Ахматилов</a:t>
            </a:r>
            <a:r>
              <a:rPr lang="ru-RU" sz="1100" dirty="0" smtClean="0"/>
              <a:t> Рамазан (60м)  - </a:t>
            </a:r>
            <a:r>
              <a:rPr lang="ru-RU" sz="1100" b="1" dirty="0" smtClean="0"/>
              <a:t>руководитель </a:t>
            </a:r>
            <a:r>
              <a:rPr lang="ru-RU" sz="1100" b="1" dirty="0"/>
              <a:t>Слепнев Михаил </a:t>
            </a:r>
            <a:r>
              <a:rPr lang="ru-RU" sz="1100" b="1" dirty="0" err="1" smtClean="0"/>
              <a:t>Емельянович</a:t>
            </a:r>
            <a:r>
              <a:rPr lang="ru-RU" sz="1100" b="1" dirty="0" smtClean="0"/>
              <a:t> </a:t>
            </a:r>
            <a:endParaRPr lang="ru-RU" sz="1100" dirty="0"/>
          </a:p>
          <a:p>
            <a:r>
              <a:rPr lang="ru-RU" sz="1100" dirty="0" smtClean="0"/>
              <a:t> </a:t>
            </a:r>
            <a:r>
              <a:rPr lang="ru-RU" sz="1100" dirty="0"/>
              <a:t>Международный турнир по боксу, Республика </a:t>
            </a:r>
            <a:r>
              <a:rPr lang="ru-RU" sz="1100" dirty="0" smtClean="0"/>
              <a:t>Монголия- 2 </a:t>
            </a:r>
            <a:r>
              <a:rPr lang="ru-RU" sz="1100" dirty="0"/>
              <a:t>место – </a:t>
            </a:r>
            <a:r>
              <a:rPr lang="ru-RU" sz="1100" dirty="0" err="1"/>
              <a:t>Амрахов</a:t>
            </a:r>
            <a:r>
              <a:rPr lang="ru-RU" sz="1100" dirty="0"/>
              <a:t> Камал,3 место – </a:t>
            </a:r>
            <a:r>
              <a:rPr lang="ru-RU" sz="1100" dirty="0" err="1"/>
              <a:t>Желеков</a:t>
            </a:r>
            <a:r>
              <a:rPr lang="ru-RU" sz="1100" dirty="0"/>
              <a:t> Матвей, Фурманов Александр</a:t>
            </a:r>
            <a:r>
              <a:rPr lang="ru-RU" sz="1100" dirty="0" smtClean="0"/>
              <a:t>,</a:t>
            </a:r>
            <a:endParaRPr lang="ru-RU" sz="1100" dirty="0"/>
          </a:p>
          <a:p>
            <a:r>
              <a:rPr lang="ru-RU" sz="1100" dirty="0" smtClean="0"/>
              <a:t>Традиционный </a:t>
            </a:r>
            <a:r>
              <a:rPr lang="ru-RU" sz="1100" dirty="0"/>
              <a:t>региональный турнир по боксу памяти основоположника бокса в </a:t>
            </a:r>
            <a:r>
              <a:rPr lang="ru-RU" sz="1100" dirty="0" err="1"/>
              <a:t>Кижингинском</a:t>
            </a:r>
            <a:r>
              <a:rPr lang="ru-RU" sz="1100" dirty="0"/>
              <a:t> районе Б.Б. </a:t>
            </a:r>
            <a:r>
              <a:rPr lang="ru-RU" sz="1100" dirty="0" err="1"/>
              <a:t>Рыбдылова</a:t>
            </a:r>
            <a:r>
              <a:rPr lang="ru-RU" sz="1100" dirty="0"/>
              <a:t> - 1 место – </a:t>
            </a:r>
            <a:r>
              <a:rPr lang="ru-RU" sz="1100" dirty="0" err="1"/>
              <a:t>Желеков</a:t>
            </a:r>
            <a:r>
              <a:rPr lang="ru-RU" sz="1100" dirty="0"/>
              <a:t> Матвей, </a:t>
            </a:r>
            <a:r>
              <a:rPr lang="ru-RU" sz="1100" dirty="0" err="1"/>
              <a:t>Амрахов</a:t>
            </a:r>
            <a:r>
              <a:rPr lang="ru-RU" sz="1100" dirty="0"/>
              <a:t> </a:t>
            </a:r>
            <a:r>
              <a:rPr lang="ru-RU" sz="1100" dirty="0" err="1"/>
              <a:t>Камал</a:t>
            </a:r>
            <a:r>
              <a:rPr lang="ru-RU" sz="1100" dirty="0"/>
              <a:t>, Некипелов </a:t>
            </a:r>
            <a:r>
              <a:rPr lang="ru-RU" sz="1100" dirty="0" smtClean="0"/>
              <a:t>Иннокентий</a:t>
            </a:r>
            <a:r>
              <a:rPr lang="ru-RU" sz="1100" b="1" dirty="0" smtClean="0"/>
              <a:t>, </a:t>
            </a:r>
            <a:r>
              <a:rPr lang="ru-RU" sz="1100" b="1" dirty="0"/>
              <a:t>руководитель Никонов </a:t>
            </a:r>
            <a:r>
              <a:rPr lang="ru-RU" sz="1100" b="1" dirty="0" smtClean="0"/>
              <a:t>Владимир Ильич </a:t>
            </a:r>
            <a:endParaRPr lang="ru-RU" sz="1100" b="1" dirty="0"/>
          </a:p>
          <a:p>
            <a:r>
              <a:rPr lang="ru-RU" sz="1100" dirty="0" smtClean="0"/>
              <a:t>Республиканский </a:t>
            </a:r>
            <a:r>
              <a:rPr lang="ru-RU" sz="1100" dirty="0"/>
              <a:t>турнир по боксу, памяти Бадмаева В.П., -1 место – Слепнева Елена, </a:t>
            </a:r>
            <a:r>
              <a:rPr lang="ru-RU" sz="1100" b="1" dirty="0"/>
              <a:t>руководитель </a:t>
            </a:r>
            <a:r>
              <a:rPr lang="ru-RU" sz="1100" b="1" dirty="0" err="1"/>
              <a:t>Кабакова</a:t>
            </a:r>
            <a:r>
              <a:rPr lang="ru-RU" sz="1100" b="1" dirty="0"/>
              <a:t> А.А.</a:t>
            </a:r>
            <a:endParaRPr lang="ru-RU" sz="1100" b="1" dirty="0" smtClean="0">
              <a:effectLst/>
            </a:endParaRPr>
          </a:p>
          <a:p>
            <a:r>
              <a:rPr lang="ru-RU" sz="1100" dirty="0"/>
              <a:t>Республиканский турнир по спортивной аэробике «</a:t>
            </a:r>
            <a:r>
              <a:rPr lang="en-US" sz="1100" dirty="0"/>
              <a:t>Loves aerobics</a:t>
            </a:r>
            <a:r>
              <a:rPr lang="ru-RU" sz="1100" dirty="0"/>
              <a:t>»- 1 место- трио  (</a:t>
            </a:r>
            <a:r>
              <a:rPr lang="ru-RU" sz="1100" dirty="0" err="1"/>
              <a:t>Гнеушева</a:t>
            </a:r>
            <a:r>
              <a:rPr lang="ru-RU" sz="1100" dirty="0"/>
              <a:t> Настя, Перелыгина Надежда, </a:t>
            </a:r>
            <a:r>
              <a:rPr lang="ru-RU" sz="1100" dirty="0" err="1"/>
              <a:t>Санжиева</a:t>
            </a:r>
            <a:r>
              <a:rPr lang="ru-RU" sz="1100" dirty="0"/>
              <a:t> Дари</a:t>
            </a:r>
            <a:r>
              <a:rPr lang="ru-RU" sz="1100" b="1" dirty="0"/>
              <a:t>), </a:t>
            </a:r>
            <a:r>
              <a:rPr lang="ru-RU" sz="1100" dirty="0" smtClean="0"/>
              <a:t>Кубок Республики Бурятия по спортивной аэробике, г. Улан – Удэ - 1 место – Марафон аэробики - </a:t>
            </a:r>
            <a:r>
              <a:rPr lang="ru-RU" sz="1100" dirty="0" err="1" smtClean="0"/>
              <a:t>Санжиева</a:t>
            </a:r>
            <a:r>
              <a:rPr lang="ru-RU" sz="1100" dirty="0" smtClean="0"/>
              <a:t> Дари- </a:t>
            </a:r>
            <a:r>
              <a:rPr lang="ru-RU" sz="1100" b="1" dirty="0" smtClean="0"/>
              <a:t>руководитель </a:t>
            </a:r>
            <a:r>
              <a:rPr lang="ru-RU" sz="1100" b="1" dirty="0" err="1"/>
              <a:t>Гнеушева</a:t>
            </a:r>
            <a:r>
              <a:rPr lang="ru-RU" sz="1100" b="1" dirty="0"/>
              <a:t> </a:t>
            </a:r>
            <a:r>
              <a:rPr lang="ru-RU" sz="1100" b="1" dirty="0" smtClean="0"/>
              <a:t>Людмила Алексеевна</a:t>
            </a:r>
            <a:endParaRPr lang="ru-RU" sz="1100" dirty="0"/>
          </a:p>
          <a:p>
            <a:r>
              <a:rPr lang="ru-RU" sz="1100" dirty="0" smtClean="0"/>
              <a:t>1 </a:t>
            </a:r>
            <a:r>
              <a:rPr lang="ru-RU" sz="1100" dirty="0"/>
              <a:t>место Гимнастическая платформа (</a:t>
            </a:r>
            <a:r>
              <a:rPr lang="ru-RU" sz="1100" dirty="0" err="1"/>
              <a:t>Тюрюханова</a:t>
            </a:r>
            <a:r>
              <a:rPr lang="ru-RU" sz="1100" dirty="0"/>
              <a:t> Саша, Разуваева Рита, Арефьева Рита, Шурыгина Женя, </a:t>
            </a:r>
            <a:r>
              <a:rPr lang="ru-RU" sz="1100" dirty="0" err="1"/>
              <a:t>Будаева</a:t>
            </a:r>
            <a:r>
              <a:rPr lang="ru-RU" sz="1100" dirty="0"/>
              <a:t> </a:t>
            </a:r>
            <a:r>
              <a:rPr lang="ru-RU" sz="1100" dirty="0" err="1"/>
              <a:t>Алтана</a:t>
            </a:r>
            <a:r>
              <a:rPr lang="ru-RU" sz="1100" dirty="0"/>
              <a:t>, </a:t>
            </a:r>
            <a:r>
              <a:rPr lang="ru-RU" sz="1100" dirty="0" err="1"/>
              <a:t>Хамарханова</a:t>
            </a:r>
            <a:r>
              <a:rPr lang="ru-RU" sz="1100" dirty="0"/>
              <a:t> Катя</a:t>
            </a:r>
            <a:r>
              <a:rPr lang="ru-RU" sz="1100" dirty="0" smtClean="0"/>
              <a:t>),  1 место – Марафон аэробики – Пантелеева Олеся,  </a:t>
            </a:r>
            <a:r>
              <a:rPr lang="ru-RU" sz="1100" b="1" dirty="0"/>
              <a:t>Руководитель </a:t>
            </a:r>
            <a:r>
              <a:rPr lang="ru-RU" sz="1100" b="1" dirty="0" err="1"/>
              <a:t>Соковикова</a:t>
            </a:r>
            <a:r>
              <a:rPr lang="ru-RU" sz="1100" b="1" dirty="0"/>
              <a:t> </a:t>
            </a:r>
            <a:r>
              <a:rPr lang="ru-RU" sz="1100" b="1" dirty="0" smtClean="0"/>
              <a:t>Любовь Григорьевна.</a:t>
            </a:r>
            <a:endParaRPr lang="ru-RU" sz="1100" b="1" dirty="0"/>
          </a:p>
          <a:p>
            <a:r>
              <a:rPr lang="ru-RU" sz="1100" dirty="0"/>
              <a:t> </a:t>
            </a:r>
          </a:p>
          <a:p>
            <a:endParaRPr lang="ru-RU" sz="1100" dirty="0"/>
          </a:p>
        </p:txBody>
      </p:sp>
      <p:pic>
        <p:nvPicPr>
          <p:cNvPr id="4098" name="Picture 2" descr="https://12.edubishkek.kg/wp-content/uploads/sites/178/2019/01/pobediteli_olimpia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09789"/>
            <a:ext cx="2123728" cy="119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22396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26120"/>
            <a:ext cx="8229240" cy="1142640"/>
          </a:xfrm>
        </p:spPr>
        <p:txBody>
          <a:bodyPr/>
          <a:lstStyle/>
          <a:p>
            <a:r>
              <a:rPr lang="ru-RU" b="1" dirty="0"/>
              <a:t>Воспитание</a:t>
            </a:r>
            <a:r>
              <a:rPr lang="ru-RU" dirty="0"/>
              <a:t> - зона ответственности не только семьи, но и школы, ведь ребенок проводит в ней большую часть дня. Новый закон расставляет акценты и усиливает его роль в образовании.</a:t>
            </a:r>
          </a:p>
        </p:txBody>
      </p:sp>
      <p:pic>
        <p:nvPicPr>
          <p:cNvPr id="2050" name="Picture 2" descr="http://900igr.net/datas/pedagogika/Programma-vospitanija-i-sotsializatsii/0003-003-Programma-vospitanija-i-sotsializatsi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68760"/>
            <a:ext cx="7714178" cy="5520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CustomShape 1"/>
          <p:cNvSpPr/>
          <p:nvPr/>
        </p:nvSpPr>
        <p:spPr>
          <a:xfrm>
            <a:off x="2215440" y="597240"/>
            <a:ext cx="6244992" cy="762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>
            <a:pPr algn="ctr">
              <a:lnSpc>
                <a:spcPct val="100000"/>
              </a:lnSpc>
            </a:pPr>
            <a:r>
              <a:rPr lang="en-US" sz="2000" b="1" strike="noStrike" dirty="0" err="1">
                <a:solidFill>
                  <a:srgbClr val="000000"/>
                </a:solidFill>
                <a:latin typeface="Times New Roman"/>
                <a:ea typeface="Times New Roman"/>
              </a:rPr>
              <a:t>Федеральный</a:t>
            </a:r>
            <a:r>
              <a:rPr lang="en-US" sz="2000" b="1" strike="noStrike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strike="noStrike" dirty="0" err="1">
                <a:solidFill>
                  <a:srgbClr val="000000"/>
                </a:solidFill>
                <a:latin typeface="Times New Roman"/>
                <a:ea typeface="Times New Roman"/>
              </a:rPr>
              <a:t>проект</a:t>
            </a:r>
            <a:endParaRPr dirty="0"/>
          </a:p>
          <a:p>
            <a:pPr algn="ctr">
              <a:lnSpc>
                <a:spcPct val="100000"/>
              </a:lnSpc>
            </a:pPr>
            <a:r>
              <a:rPr lang="en-US" sz="2000" b="1" strike="noStrike" dirty="0">
                <a:solidFill>
                  <a:srgbClr val="FF0000"/>
                </a:solidFill>
                <a:latin typeface="Times New Roman"/>
                <a:ea typeface="Times New Roman"/>
              </a:rPr>
              <a:t>«</a:t>
            </a:r>
            <a:r>
              <a:rPr lang="en-US" sz="2000" b="1" strike="noStrike" dirty="0" err="1">
                <a:solidFill>
                  <a:srgbClr val="FF0000"/>
                </a:solidFill>
                <a:latin typeface="Times New Roman"/>
                <a:ea typeface="Times New Roman"/>
              </a:rPr>
              <a:t>Поддержка</a:t>
            </a:r>
            <a:r>
              <a:rPr lang="en-US" sz="2000" b="1" strike="noStrike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strike="noStrike" dirty="0" err="1">
                <a:solidFill>
                  <a:srgbClr val="FF0000"/>
                </a:solidFill>
                <a:latin typeface="Times New Roman"/>
                <a:ea typeface="Times New Roman"/>
              </a:rPr>
              <a:t>семей</a:t>
            </a:r>
            <a:r>
              <a:rPr lang="en-US" sz="2000" b="1" strike="noStrike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en-US" sz="2000" b="1" strike="noStrike" dirty="0" err="1">
                <a:solidFill>
                  <a:srgbClr val="FF0000"/>
                </a:solidFill>
                <a:latin typeface="Times New Roman"/>
                <a:ea typeface="Times New Roman"/>
              </a:rPr>
              <a:t>имеющих</a:t>
            </a:r>
            <a:r>
              <a:rPr lang="en-US" sz="2000" b="1" strike="noStrike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strike="noStrike" dirty="0" err="1">
                <a:solidFill>
                  <a:srgbClr val="FF0000"/>
                </a:solidFill>
                <a:latin typeface="Times New Roman"/>
                <a:ea typeface="Times New Roman"/>
              </a:rPr>
              <a:t>детей</a:t>
            </a:r>
            <a:r>
              <a:rPr lang="en-US" sz="2000" b="1" strike="noStrike" dirty="0">
                <a:solidFill>
                  <a:srgbClr val="FF0000"/>
                </a:solidFill>
                <a:latin typeface="Times New Roman"/>
                <a:ea typeface="Times New Roman"/>
              </a:rPr>
              <a:t>»</a:t>
            </a:r>
            <a:endParaRPr dirty="0"/>
          </a:p>
        </p:txBody>
      </p:sp>
      <p:sp>
        <p:nvSpPr>
          <p:cNvPr id="262" name="CustomShape 3"/>
          <p:cNvSpPr/>
          <p:nvPr/>
        </p:nvSpPr>
        <p:spPr>
          <a:xfrm>
            <a:off x="2174619" y="1556792"/>
            <a:ext cx="6642398" cy="150170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/>
          <a:lstStyle/>
          <a:p>
            <a:pPr algn="just">
              <a:lnSpc>
                <a:spcPct val="100000"/>
              </a:lnSpc>
            </a:pPr>
            <a:r>
              <a:rPr lang="ru-RU" sz="1600" b="1" strike="noStrike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600" dirty="0"/>
              <a:t>Цель проекта </a:t>
            </a:r>
            <a:r>
              <a:rPr lang="ru-RU" sz="1600" strike="noStrike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en-US" sz="1600" strike="noStrike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:</a:t>
            </a:r>
            <a:r>
              <a:rPr lang="ru-RU" sz="1600" strike="noStrike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обеспечение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единства и преемственности семейного и общего воспитания, оказание методической, психолого-педагогической и консультативной помощи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родителям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260898" y="3599572"/>
            <a:ext cx="5987299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Недобор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детей в дошкольные организации. </a:t>
            </a:r>
            <a:endParaRPr lang="ru-RU" sz="2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Причина: миграция населения, безработица, неплатежеспособность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родителей.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static6.depositphotos.com/1014550/624/i/950/depositphotos_6241944-stock-photo-problem-sign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573" y="3426788"/>
            <a:ext cx="2922159" cy="1940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://25-35.ru/images/banners/nba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76" y="117571"/>
            <a:ext cx="1937468" cy="2191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rbsmi.ru/upload/iblock/6f3/6f39b4d889284d8dbe09fe606e80eb5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6897" y="4926518"/>
            <a:ext cx="2567429" cy="1925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96867"/>
            <a:ext cx="8532159" cy="1142640"/>
          </a:xfrm>
        </p:spPr>
        <p:txBody>
          <a:bodyPr/>
          <a:lstStyle/>
          <a:p>
            <a:r>
              <a:rPr lang="ru-RU" sz="2400" b="1" dirty="0" smtClean="0"/>
              <a:t>Статус  </a:t>
            </a:r>
            <a:r>
              <a:rPr lang="ru-RU" sz="2400" b="1" dirty="0"/>
              <a:t>республиканских площадок и </a:t>
            </a:r>
            <a:r>
              <a:rPr lang="ru-RU" sz="2400" b="1" dirty="0" smtClean="0"/>
              <a:t>лабораторий</a:t>
            </a:r>
            <a:br>
              <a:rPr lang="ru-RU" sz="2400" b="1" dirty="0" smtClean="0"/>
            </a:br>
            <a:endParaRPr lang="ru-RU" sz="2400" b="1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238006500"/>
              </p:ext>
            </p:extLst>
          </p:nvPr>
        </p:nvGraphicFramePr>
        <p:xfrm>
          <a:off x="27062" y="971580"/>
          <a:ext cx="896448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58495" y="1675935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2018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045772" y="311609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2019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187624" y="4556253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2020</a:t>
            </a:r>
            <a:endParaRPr lang="ru-RU" b="1" dirty="0"/>
          </a:p>
        </p:txBody>
      </p:sp>
      <p:pic>
        <p:nvPicPr>
          <p:cNvPr id="7170" name="Picture 2" descr="http://www.ladushkisadik.ru/files/images/2019-08-12-1124277362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4" y="4934910"/>
            <a:ext cx="1923090" cy="1923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65463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20583"/>
            <a:ext cx="6192688" cy="2484276"/>
          </a:xfrm>
        </p:spPr>
        <p:txBody>
          <a:bodyPr/>
          <a:lstStyle/>
          <a:p>
            <a:pPr algn="ctr"/>
            <a:r>
              <a:rPr lang="ru-RU" sz="1800" b="1" dirty="0"/>
              <a:t>МБДОУ д/с «Теремок</a:t>
            </a:r>
            <a:r>
              <a:rPr lang="ru-RU" sz="1800" b="1" dirty="0" smtClean="0"/>
              <a:t>»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 - победитель </a:t>
            </a:r>
            <a:r>
              <a:rPr lang="ru-RU" sz="1800" dirty="0"/>
              <a:t>конкурса на получение гранта в размере </a:t>
            </a:r>
            <a:r>
              <a:rPr lang="ru-RU" sz="1800" b="1" dirty="0"/>
              <a:t>140 тыс. рублей </a:t>
            </a:r>
            <a:r>
              <a:rPr lang="ru-RU" sz="1800" dirty="0"/>
              <a:t>для реализации социально-культурных проектов, программ, направленных на развитие межэтнических отношений, формирование идей толерантности в Республике Бурятия в 2020 году</a:t>
            </a:r>
            <a:br>
              <a:rPr lang="ru-RU" sz="1800" dirty="0"/>
            </a:br>
            <a:endParaRPr lang="ru-RU" dirty="0"/>
          </a:p>
        </p:txBody>
      </p:sp>
      <p:pic>
        <p:nvPicPr>
          <p:cNvPr id="8194" name="Picture 2" descr="https://burunen.ru/upload/iblock/724/7246ac7f272c15870d788dfd454f04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20583"/>
            <a:ext cx="2705503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sun9-54.userapi.com/c858236/v858236630/c09aa/_P1R68R9PU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73602"/>
            <a:ext cx="9252520" cy="1509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s://i.ytimg.com/vi/mBr-GJ55ZxE/hqdefault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26" b="8450"/>
          <a:stretch/>
        </p:blipFill>
        <p:spPr bwMode="auto">
          <a:xfrm>
            <a:off x="18246" y="2704859"/>
            <a:ext cx="3565656" cy="1728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690978" y="2690770"/>
            <a:ext cx="542179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«Язык матери-мое богатство»</a:t>
            </a:r>
          </a:p>
          <a:p>
            <a:endParaRPr lang="ru-RU" sz="1600" dirty="0"/>
          </a:p>
          <a:p>
            <a:r>
              <a:rPr lang="ru-RU" sz="1600" dirty="0" smtClean="0"/>
              <a:t>Руководитель </a:t>
            </a:r>
            <a:r>
              <a:rPr lang="ru-RU" sz="1600" dirty="0"/>
              <a:t>МБДОУ д/с «</a:t>
            </a:r>
            <a:r>
              <a:rPr lang="ru-RU" sz="1600" dirty="0" err="1"/>
              <a:t>Баяр</a:t>
            </a:r>
            <a:r>
              <a:rPr lang="ru-RU" sz="1600" dirty="0"/>
              <a:t>» </a:t>
            </a:r>
            <a:r>
              <a:rPr lang="ru-RU" sz="1600" dirty="0" err="1"/>
              <a:t>Жигжитова</a:t>
            </a:r>
            <a:r>
              <a:rPr lang="ru-RU" sz="1600" dirty="0"/>
              <a:t> </a:t>
            </a:r>
            <a:r>
              <a:rPr lang="ru-RU" sz="1600" dirty="0" smtClean="0"/>
              <a:t>Г.А и </a:t>
            </a:r>
            <a:r>
              <a:rPr lang="ru-RU" sz="1600" dirty="0"/>
              <a:t>воспитатель </a:t>
            </a:r>
            <a:r>
              <a:rPr lang="ru-RU" sz="1600" dirty="0" err="1"/>
              <a:t>Ленхоева</a:t>
            </a:r>
            <a:r>
              <a:rPr lang="ru-RU" sz="1600" dirty="0"/>
              <a:t> </a:t>
            </a:r>
            <a:r>
              <a:rPr lang="ru-RU" sz="1600" dirty="0" smtClean="0"/>
              <a:t>С.С.</a:t>
            </a:r>
          </a:p>
          <a:p>
            <a:endParaRPr lang="ru-RU" sz="1600" dirty="0"/>
          </a:p>
          <a:p>
            <a:r>
              <a:rPr lang="ru-RU" sz="1600" b="1" dirty="0" smtClean="0"/>
              <a:t>Дипломам </a:t>
            </a:r>
            <a:r>
              <a:rPr lang="ru-RU" sz="1600" b="1" dirty="0"/>
              <a:t>за лучший результат в сохранении и развития бурятского языка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5306582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https://babaev-an.ru/babaev-an-ru/content/uploads/2018/09/96c3f7c41ed179aeec03f408eb820a92-1024x10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624"/>
            <a:ext cx="8640960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6606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2513</TotalTime>
  <Words>2395</Words>
  <Application>Microsoft Office PowerPoint</Application>
  <PresentationFormat>Экран (4:3)</PresentationFormat>
  <Paragraphs>508</Paragraphs>
  <Slides>35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35</vt:i4>
      </vt:variant>
    </vt:vector>
  </HeadingPairs>
  <TitlesOfParts>
    <vt:vector size="45" baseType="lpstr">
      <vt:lpstr>Arial</vt:lpstr>
      <vt:lpstr>Calibri</vt:lpstr>
      <vt:lpstr>DejaVu Sans</vt:lpstr>
      <vt:lpstr>StarSymbol</vt:lpstr>
      <vt:lpstr>Times New Roman</vt:lpstr>
      <vt:lpstr>Verdana</vt:lpstr>
      <vt:lpstr>Office Theme</vt:lpstr>
      <vt:lpstr>Office Theme</vt:lpstr>
      <vt:lpstr>Office Theme</vt:lpstr>
      <vt:lpstr>Office Theme</vt:lpstr>
      <vt:lpstr>История районо</vt:lpstr>
      <vt:lpstr>Презентация PowerPoint</vt:lpstr>
      <vt:lpstr>Система образования МО «Бичурский район» 4059 обучающихся в школах и воспитанников в ДОУ </vt:lpstr>
      <vt:lpstr>Общий бюджет муниципальной системы образования в 2020 году составил  444 миллиона 187 тысяч 464 рубля. </vt:lpstr>
      <vt:lpstr>Развитие инфраструктуры</vt:lpstr>
      <vt:lpstr>Подготовка  образовательных учреждений к новому учебному году</vt:lpstr>
      <vt:lpstr>Презентация PowerPoint</vt:lpstr>
      <vt:lpstr>Презентация PowerPoint</vt:lpstr>
      <vt:lpstr>Презентация PowerPoint</vt:lpstr>
      <vt:lpstr>Опыт работы в режиме дистанционного обучения</vt:lpstr>
      <vt:lpstr>Презентация PowerPoint</vt:lpstr>
      <vt:lpstr>Презентация PowerPoint</vt:lpstr>
      <vt:lpstr>Перечень  Центров «Точки Роста»  Бичурского района:</vt:lpstr>
      <vt:lpstr>Финансирование создания центров «Точки Роста» в 2020 году составляет  489 897руб.</vt:lpstr>
      <vt:lpstr>Презентация PowerPoint</vt:lpstr>
      <vt:lpstr>Государственная  итоговая аттестация –  Единый Государственный Экзамен.  </vt:lpstr>
      <vt:lpstr>Аттестат  особого образца с отличием</vt:lpstr>
      <vt:lpstr>Основное общее образование</vt:lpstr>
      <vt:lpstr>Презентация PowerPoint</vt:lpstr>
      <vt:lpstr>Презентация PowerPoint</vt:lpstr>
      <vt:lpstr>Федеральный проект   «Учитель будущего » национального проекта «Образование </vt:lpstr>
      <vt:lpstr>Презентация PowerPoint</vt:lpstr>
      <vt:lpstr>Презентация PowerPoint</vt:lpstr>
      <vt:lpstr>ПЕДАГОГИЧЕСКИЕ КАДРЫ</vt:lpstr>
      <vt:lpstr>Презентация PowerPoint</vt:lpstr>
      <vt:lpstr>«Успех каждого ребенка»  16 учебных кабинетов общей стоимостью 15 964 962 рубля.  </vt:lpstr>
      <vt:lpstr>Презентация PowerPoint</vt:lpstr>
      <vt:lpstr> Сравнительная таблица результатов участников муниципального этапа Всероссийской олимпиады школьников </vt:lpstr>
      <vt:lpstr>Воспитанники Дома детского творчества</vt:lpstr>
      <vt:lpstr>Воспитанники Детско-Юношеской Спортивной школы</vt:lpstr>
      <vt:lpstr>Воспитание - зона ответственности не только семьи, но и школы, ведь ребенок проводит в ней большую часть дня. Новый закон расставляет акценты и усиливает его роль в образовании.</vt:lpstr>
      <vt:lpstr>Презентация PowerPoint</vt:lpstr>
      <vt:lpstr>Статус  республиканских площадок и лабораторий </vt:lpstr>
      <vt:lpstr>МБДОУ д/с «Теремок»  - победитель конкурса на получение гранта в размере 140 тыс. рублей для реализации социально-культурных проектов, программ, направленных на развитие межэтнических отношений, формирование идей толерантности в Республике Бурятия в 2020 году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Пользователь Windows</cp:lastModifiedBy>
  <cp:revision>120</cp:revision>
  <dcterms:modified xsi:type="dcterms:W3CDTF">2020-08-27T05:21:15Z</dcterms:modified>
</cp:coreProperties>
</file>